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g"/>
  <Default Extension="crdownloa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427" r:id="rId2"/>
    <p:sldId id="429" r:id="rId3"/>
    <p:sldId id="430" r:id="rId4"/>
    <p:sldId id="453" r:id="rId5"/>
    <p:sldId id="454" r:id="rId6"/>
    <p:sldId id="452" r:id="rId7"/>
    <p:sldId id="435" r:id="rId8"/>
    <p:sldId id="436" r:id="rId9"/>
    <p:sldId id="438" r:id="rId10"/>
    <p:sldId id="439" r:id="rId11"/>
    <p:sldId id="440" r:id="rId12"/>
    <p:sldId id="441" r:id="rId13"/>
    <p:sldId id="442" r:id="rId14"/>
    <p:sldId id="443" r:id="rId15"/>
    <p:sldId id="445" r:id="rId16"/>
    <p:sldId id="446" r:id="rId17"/>
    <p:sldId id="447" r:id="rId18"/>
    <p:sldId id="455" r:id="rId19"/>
    <p:sldId id="456" r:id="rId20"/>
    <p:sldId id="457" r:id="rId21"/>
    <p:sldId id="458" r:id="rId22"/>
    <p:sldId id="459" r:id="rId23"/>
    <p:sldId id="448" r:id="rId24"/>
    <p:sldId id="450" r:id="rId25"/>
    <p:sldId id="449" r:id="rId26"/>
    <p:sldId id="451" r:id="rId27"/>
    <p:sldId id="42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D7D31"/>
    <a:srgbClr val="074B67"/>
    <a:srgbClr val="03BFDC"/>
    <a:srgbClr val="7BECFE"/>
    <a:srgbClr val="065C8B"/>
    <a:srgbClr val="0B4E68"/>
    <a:srgbClr val="0A4D67"/>
    <a:srgbClr val="CF4848"/>
    <a:srgbClr val="03B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64" autoAdjust="0"/>
  </p:normalViewPr>
  <p:slideViewPr>
    <p:cSldViewPr snapToGrid="0">
      <p:cViewPr varScale="1">
        <p:scale>
          <a:sx n="109" d="100"/>
          <a:sy n="109" d="100"/>
        </p:scale>
        <p:origin x="576"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t>
        <a:bodyPr/>
        <a:lstStyle/>
        <a:p>
          <a:endParaRPr lang="tr-TR"/>
        </a:p>
      </dgm:t>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t>
        <a:bodyPr/>
        <a:lstStyle/>
        <a:p>
          <a:endParaRPr lang="tr-TR"/>
        </a:p>
      </dgm:t>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8D253766-2589-4197-B179-E00F3B860546}" type="presOf" srcId="{92AA212F-F44C-41CB-9C82-AD11CB87A9AF}" destId="{C77864A4-1234-4782-A096-B613EB86118E}" srcOrd="0" destOrd="0" presId="urn:microsoft.com/office/officeart/2008/layout/LinedList"/>
    <dgm:cxn modelId="{81430035-9A0E-4021-B9B9-CE3C74D25948}" type="presOf" srcId="{940661AE-B6F9-4281-AB8F-FCBFBE0D7B77}" destId="{0E924BD3-550E-459C-BAEB-0197191875B2}" srcOrd="0" destOrd="0" presId="urn:microsoft.com/office/officeart/2008/layout/LinedList"/>
    <dgm:cxn modelId="{AFEDEB61-4A21-4A0E-B610-3AE92091A2B4}" type="presOf" srcId="{4C26DC40-22EA-47BA-8550-AA5E0BDFA308}" destId="{53DFEB9B-269C-4EB9-8406-F0D76A1FBFC8}" srcOrd="0" destOrd="0" presId="urn:microsoft.com/office/officeart/2008/layout/LinedList"/>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t>
        <a:bodyPr/>
        <a:lstStyle/>
        <a:p>
          <a:endParaRPr lang="tr-TR"/>
        </a:p>
      </dgm:t>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t>
        <a:bodyPr/>
        <a:lstStyle/>
        <a:p>
          <a:endParaRPr lang="tr-TR"/>
        </a:p>
      </dgm:t>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t>
        <a:bodyPr/>
        <a:lstStyle/>
        <a:p>
          <a:endParaRPr lang="tr-TR"/>
        </a:p>
      </dgm:t>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t>
        <a:bodyPr/>
        <a:lstStyle/>
        <a:p>
          <a:endParaRPr lang="tr-TR"/>
        </a:p>
      </dgm:t>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t>
        <a:bodyPr/>
        <a:lstStyle/>
        <a:p>
          <a:endParaRPr lang="tr-TR"/>
        </a:p>
      </dgm:t>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t>
        <a:bodyPr/>
        <a:lstStyle/>
        <a:p>
          <a:endParaRPr lang="tr-TR"/>
        </a:p>
      </dgm:t>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t>
        <a:bodyPr/>
        <a:lstStyle/>
        <a:p>
          <a:endParaRPr lang="tr-TR"/>
        </a:p>
      </dgm:t>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t>
        <a:bodyPr/>
        <a:lstStyle/>
        <a:p>
          <a:endParaRPr lang="tr-TR"/>
        </a:p>
      </dgm:t>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t>
        <a:bodyPr/>
        <a:lstStyle/>
        <a:p>
          <a:endParaRPr lang="tr-TR"/>
        </a:p>
      </dgm:t>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BCEB24FE-07FB-4479-97B8-D387FBFCEDB2}" srcId="{1DE6A96D-3E59-4BE9-B68C-29C4FBFE0CD4}" destId="{1504AABD-9F09-4E8D-A9B4-D24958F77E5F}" srcOrd="3" destOrd="0" parTransId="{530F254C-0FB8-4A7A-A0BA-9638F3C94A7A}" sibTransId="{F8C5C2C0-45C6-4426-9E2A-FCD251CCC13A}"/>
    <dgm:cxn modelId="{60DA3558-5811-4609-B8EC-585E34783F4A}" srcId="{C5B7B1C0-A1AB-4B39-81A7-736A3A6B4EA8}" destId="{FA58AE89-E636-4DA4-8D86-80B1764DA0A0}" srcOrd="2" destOrd="0" parTransId="{BCED7E4F-17EF-471A-8221-16FD45026921}" sibTransId="{F87C0EF6-676C-43AE-B08A-B61F799A2AEC}"/>
    <dgm:cxn modelId="{C6EC2104-26DB-453E-9C74-C8D19694735A}" type="presOf" srcId="{33767E83-7A53-461A-A90B-53F07DD0D728}" destId="{AD8A897A-2038-477C-A5C4-0E91A50BDA6C}"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537A78AC-FD5A-4431-A061-6A50C9DA3BA8}" type="presOf" srcId="{19CA9F3F-F02C-4373-A6A8-976F48CE5339}" destId="{1FFA5E3F-3C19-44C9-9D32-1F80356CAC60}" srcOrd="0" destOrd="0" presId="urn:microsoft.com/office/officeart/2008/layout/LinedList"/>
    <dgm:cxn modelId="{30D70AD4-9255-449A-8D0E-4A0D6BF53CB1}" type="presOf" srcId="{31A16B1A-6A2D-416E-844F-C4147CE6A62F}" destId="{C1ADDF46-0C64-4EC7-BE5E-4EB15D1507F6}" srcOrd="0" destOrd="0" presId="urn:microsoft.com/office/officeart/2008/layout/LinedList"/>
    <dgm:cxn modelId="{9D6B2359-2CC9-4852-9D71-87C3801E3C23}" srcId="{1DE6A96D-3E59-4BE9-B68C-29C4FBFE0CD4}" destId="{31A16B1A-6A2D-416E-844F-C4147CE6A62F}" srcOrd="2" destOrd="0" parTransId="{5DFE5347-B859-4F91-BEFA-E3F4E86D3298}" sibTransId="{7891E101-D4D8-4BB8-97AC-F6365FEEF0B7}"/>
    <dgm:cxn modelId="{27296CCB-BA4C-402A-BCFE-1BC27DCCD2E3}" srcId="{C5B7B1C0-A1AB-4B39-81A7-736A3A6B4EA8}" destId="{19CA9F3F-F02C-4373-A6A8-976F48CE5339}" srcOrd="0" destOrd="0" parTransId="{9E00FD57-E870-4126-B097-EE26B0AE8634}" sibTransId="{B07FEE28-4686-4D50-929E-3C6884B5ADCE}"/>
    <dgm:cxn modelId="{F42F898E-2BB9-4D39-A51A-2BAA7DDFCF2A}" srcId="{C5B7B1C0-A1AB-4B39-81A7-736A3A6B4EA8}" destId="{B07F1A95-E1EC-4643-B822-8A08D919D8E5}" srcOrd="1" destOrd="0" parTransId="{34B7E04E-FD1D-4312-B100-8776F85DBC9D}" sibTransId="{FA56C651-B553-434A-ABBB-6D64BBB0D073}"/>
    <dgm:cxn modelId="{0B91B79F-C374-4176-AB4E-2132C3371AB9}" srcId="{92AA212F-F44C-41CB-9C82-AD11CB87A9AF}" destId="{C5B7B1C0-A1AB-4B39-81A7-736A3A6B4EA8}" srcOrd="0" destOrd="0" parTransId="{4A418F8B-C342-4451-B7D5-A1A188BB1930}" sibTransId="{068E4729-0162-40B4-BE8A-7EE6BB4E1E01}"/>
    <dgm:cxn modelId="{C2D9B571-47F7-4EF4-A2B0-F4312FFAB375}" srcId="{1DE6A96D-3E59-4BE9-B68C-29C4FBFE0CD4}" destId="{BBA75B0B-B7F7-4648-AC19-7FCEB313B382}" srcOrd="0" destOrd="0" parTransId="{13FF376C-7F25-48E8-BD25-B7757F3EA1B2}" sibTransId="{471A9F4E-F99A-4E25-B0E9-3851EA3EAF1B}"/>
    <dgm:cxn modelId="{428FAC8E-12D2-494A-8682-20F44507EF32}" type="presOf" srcId="{B07F1A95-E1EC-4643-B822-8A08D919D8E5}" destId="{FF9071E9-4ED0-40D2-81D9-A2FE0A58C734}"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60366C30-4AD4-47D6-B61D-C500B059EF10}" type="presOf" srcId="{BBA75B0B-B7F7-4648-AC19-7FCEB313B382}" destId="{B7BFBF5C-CDEF-4F6A-A614-10200328E4F2}"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2E65BD30-08A0-4D4B-9375-159E6D3FD85F}" type="presOf" srcId="{1DE6A96D-3E59-4BE9-B68C-29C4FBFE0CD4}" destId="{7AB86DCD-DBB0-412D-AD30-DB9BE08C3C9F}" srcOrd="0" destOrd="0" presId="urn:microsoft.com/office/officeart/2008/layout/LinedList"/>
    <dgm:cxn modelId="{FF27BBAB-F790-441D-822D-CF3C4F8FB304}" type="presOf" srcId="{FA58AE89-E636-4DA4-8D86-80B1764DA0A0}" destId="{49CEE731-33C1-4DD8-8950-BD5CC0F4DBD8}" srcOrd="0" destOrd="0" presId="urn:microsoft.com/office/officeart/2008/layout/LinedList"/>
    <dgm:cxn modelId="{D6909B04-C639-466A-B21C-4B9BD38BF508}" srcId="{1DE6A96D-3E59-4BE9-B68C-29C4FBFE0CD4}" destId="{33767E83-7A53-461A-A90B-53F07DD0D728}" srcOrd="1" destOrd="0" parTransId="{57F09A73-6D4F-461F-8235-CA86BCB09668}" sibTransId="{2549BF0D-B3D6-4AC5-AE91-58BDF676BCFF}"/>
    <dgm:cxn modelId="{A7E38408-6E23-458D-9057-CB3914E1CF46}" type="presOf" srcId="{1504AABD-9F09-4E8D-A9B4-D24958F77E5F}" destId="{90F21265-8905-49E5-9955-AE9C599CEF54}" srcOrd="0" destOrd="0" presId="urn:microsoft.com/office/officeart/2008/layout/LinedList"/>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8. Sınıf	</a:t>
          </a:r>
          <a:endParaRPr lang="tr-TR" dirty="0">
            <a:solidFill>
              <a:srgbClr val="FFFFFF"/>
            </a:solidFill>
            <a:latin typeface="Arial"/>
            <a:ea typeface="+mn-ea"/>
            <a:cs typeface="+mn-cs"/>
          </a:endParaRP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Merkezi sınav</a:t>
          </a:r>
          <a:endParaRPr lang="tr-TR" dirty="0">
            <a:solidFill>
              <a:srgbClr val="FF0000"/>
            </a:solidFill>
            <a:latin typeface="Arial"/>
            <a:ea typeface="+mn-ea"/>
            <a:cs typeface="+mn-cs"/>
          </a:endParaRP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teknik programı</a:t>
          </a:r>
          <a:endParaRPr lang="tr-TR" dirty="0">
            <a:solidFill>
              <a:srgbClr val="FFFFFF"/>
            </a:solidFill>
            <a:latin typeface="Arial"/>
            <a:ea typeface="+mn-ea"/>
            <a:cs typeface="+mn-cs"/>
          </a:endParaRP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Mahalli Yerleştirme</a:t>
          </a:r>
          <a:endParaRPr lang="tr-TR" dirty="0">
            <a:solidFill>
              <a:srgbClr val="FF0000"/>
            </a:solidFill>
            <a:latin typeface="Arial"/>
            <a:ea typeface="+mn-ea"/>
            <a:cs typeface="+mn-cs"/>
          </a:endParaRP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meslek programı</a:t>
          </a:r>
          <a:endParaRPr lang="tr-TR" dirty="0">
            <a:solidFill>
              <a:srgbClr val="FFFFFF"/>
            </a:solidFill>
            <a:latin typeface="Arial"/>
            <a:ea typeface="+mn-ea"/>
            <a:cs typeface="+mn-cs"/>
          </a:endParaRP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Mesleki eğitim merkezi programı</a:t>
          </a:r>
          <a:endParaRPr lang="tr-TR" dirty="0">
            <a:solidFill>
              <a:srgbClr val="FFFFFF"/>
            </a:solidFill>
            <a:latin typeface="Arial"/>
            <a:ea typeface="+mn-ea"/>
            <a:cs typeface="+mn-cs"/>
          </a:endParaRP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F00FDDF7-7C9C-46F2-AE6A-AC94381C2F9E}" type="presOf" srcId="{1D41904C-0204-4347-9207-F8D2B2447CEA}" destId="{F69A07A1-3F84-4819-9F81-F29B30AFE43B}" srcOrd="1"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195EE6F0-F7C9-4818-8F94-B1B9250B0CDE}" type="presOf" srcId="{68F43ED9-5B1A-4C5E-80D1-6D584B90AE05}" destId="{CED97FE7-2414-454E-8ACF-457884326C7E}"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BB35AE3B-8072-4016-A6D6-91FC127D6945}" type="presOf" srcId="{B3404CEF-7EE2-4E5F-99B0-9E877C2B8B7F}" destId="{14C71B0E-2B3D-46F9-BEDA-23501E5F81B0}"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1D5B411B-88FE-44A1-8727-5ABD71F3E503}" srcId="{5497F06E-B209-44D6-BC9D-620CD44A4DDE}" destId="{B948E1E1-C516-4317-ACF7-2CB02EA54CE2}" srcOrd="0" destOrd="0" parTransId="{279D4A1C-FCED-459C-89E9-6B1F7A081AF5}" sibTransId="{E06A53B5-AF6E-488F-AFC3-3D60CB628F42}"/>
    <dgm:cxn modelId="{CDA68CDF-3BB7-49BB-8F30-5A8DC7F5778C}" type="presOf" srcId="{3744B027-51CC-40FF-B874-084CD55F7FB1}" destId="{D15441CE-FF78-46FF-9AC2-0003898D3D44}"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BE577196-9A45-407D-BFE1-8D9C7993995C}" srcId="{B948E1E1-C516-4317-ACF7-2CB02EA54CE2}" destId="{AC8F3683-1E53-454A-8A13-5490553110B0}" srcOrd="0" destOrd="0" parTransId="{FEF46B1F-A49D-496E-8A59-9100D4AD8237}" sibTransId="{492DEE01-2A44-4ED4-8FEC-4EDC60F597F0}"/>
    <dgm:cxn modelId="{1293ADC3-F46C-448B-AD8D-78B3F2FD8BF6}" type="presOf" srcId="{FEF46B1F-A49D-496E-8A59-9100D4AD8237}" destId="{B40CACAF-5D02-4E42-9A00-2107B9771FFD}" srcOrd="0"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E62D0CB5-9DCC-498B-95A8-48463148B514}" type="presOf" srcId="{1D41904C-0204-4347-9207-F8D2B2447CEA}" destId="{64B84292-4E59-45ED-882C-1896324085AD}" srcOrd="0" destOrd="0" presId="urn:microsoft.com/office/officeart/2005/8/layout/hierarchy2"/>
    <dgm:cxn modelId="{63C53824-2B9E-4CF5-8255-B1366839380F}" type="presOf" srcId="{02AB72EC-2130-4E88-909C-1BD939E72695}" destId="{8EDBEAB9-4869-48AC-BF3F-CD66020464C8}"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2570C6CC-0C26-46F5-8A01-EB65B1E5584F}" type="presOf" srcId="{5497F06E-B209-44D6-BC9D-620CD44A4DDE}" destId="{D9D264E6-F1FA-4EE4-99EE-EE016FE766E6}"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3EE4BC2F-3560-4F1F-B9AF-6CA8A1EB4D99}" type="presOf" srcId="{C447D573-8533-47E7-A54B-6E534BB392DA}" destId="{A6AD5D28-13C2-4C61-B69E-957127C0C2C2}" srcOrd="0" destOrd="0" presId="urn:microsoft.com/office/officeart/2005/8/layout/hierarchy2"/>
    <dgm:cxn modelId="{BEC323E0-394C-4AE5-9BCF-CC4771F73627}" type="presOf" srcId="{CF35B6DF-71F4-44F5-8398-6F222709C4BE}" destId="{FAE274D9-F0D7-495C-8B0C-EC8E2EB5264E}" srcOrd="0" destOrd="0" presId="urn:microsoft.com/office/officeart/2005/8/layout/hierarchy2"/>
    <dgm:cxn modelId="{EECFE6F2-270D-4EAE-BEDB-57D4D7CD9449}" type="presOf" srcId="{B65D78A4-0748-42A6-A80A-477483AB9062}" destId="{F3E62EBC-C96A-468A-88EF-FB120345BDC7}" srcOrd="1"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E07785F1-1160-45D7-8767-0CBDB39DBA93}" type="presOf" srcId="{3744B027-51CC-40FF-B874-084CD55F7FB1}" destId="{02856176-468B-4079-B04D-D714CD10E310}" srcOrd="1"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t>
        <a:bodyPr/>
        <a:lstStyle/>
        <a:p>
          <a:endParaRPr lang="tr-TR"/>
        </a:p>
      </dgm:t>
    </dgm:pt>
    <dgm:pt modelId="{BC56D93E-F647-4C2B-ACCC-8B5FD9356C1D}" type="pres">
      <dgm:prSet presAssocID="{AB2D5E2E-33B0-4C70-8852-94D83F0063E4}" presName="node" presStyleLbl="node1" presStyleIdx="0" presStyleCnt="7" custScaleY="139270">
        <dgm:presLayoutVars>
          <dgm:bulletEnabled val="1"/>
        </dgm:presLayoutVars>
      </dgm:prSet>
      <dgm:spPr/>
      <dgm:t>
        <a:bodyPr/>
        <a:lstStyle/>
        <a:p>
          <a:endParaRPr lang="tr-TR"/>
        </a:p>
      </dgm:t>
    </dgm:pt>
    <dgm:pt modelId="{792C5754-4801-4943-A81C-D2A48A15B91B}" type="pres">
      <dgm:prSet presAssocID="{0DA52011-D1FD-4058-820F-0520AC8C97BD}" presName="sibTrans" presStyleLbl="sibTrans1D1" presStyleIdx="0" presStyleCnt="6"/>
      <dgm:spPr/>
      <dgm:t>
        <a:bodyPr/>
        <a:lstStyle/>
        <a:p>
          <a:endParaRPr lang="tr-TR"/>
        </a:p>
      </dgm:t>
    </dgm:pt>
    <dgm:pt modelId="{D3D99503-32C4-41CA-ACD8-7EC13E2BAF4C}" type="pres">
      <dgm:prSet presAssocID="{0DA52011-D1FD-4058-820F-0520AC8C97BD}" presName="connectorText" presStyleLbl="sibTrans1D1" presStyleIdx="0" presStyleCnt="6"/>
      <dgm:spPr/>
      <dgm:t>
        <a:bodyPr/>
        <a:lstStyle/>
        <a:p>
          <a:endParaRPr lang="tr-TR"/>
        </a:p>
      </dgm:t>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t>
        <a:bodyPr/>
        <a:lstStyle/>
        <a:p>
          <a:endParaRPr lang="tr-TR"/>
        </a:p>
      </dgm:t>
    </dgm:pt>
    <dgm:pt modelId="{B323F252-21EF-4F06-8690-5E22F5FB3122}" type="pres">
      <dgm:prSet presAssocID="{4F3B3177-90AF-4731-827C-B0C8EDE33BC8}" presName="sibTrans" presStyleLbl="sibTrans1D1" presStyleIdx="1" presStyleCnt="6"/>
      <dgm:spPr/>
      <dgm:t>
        <a:bodyPr/>
        <a:lstStyle/>
        <a:p>
          <a:endParaRPr lang="tr-TR"/>
        </a:p>
      </dgm:t>
    </dgm:pt>
    <dgm:pt modelId="{82AB7F77-683F-4933-8D13-4A8AFEA03DAC}" type="pres">
      <dgm:prSet presAssocID="{4F3B3177-90AF-4731-827C-B0C8EDE33BC8}" presName="connectorText" presStyleLbl="sibTrans1D1" presStyleIdx="1" presStyleCnt="6"/>
      <dgm:spPr/>
      <dgm:t>
        <a:bodyPr/>
        <a:lstStyle/>
        <a:p>
          <a:endParaRPr lang="tr-TR"/>
        </a:p>
      </dgm:t>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t>
        <a:bodyPr/>
        <a:lstStyle/>
        <a:p>
          <a:endParaRPr lang="tr-TR"/>
        </a:p>
      </dgm:t>
    </dgm:pt>
    <dgm:pt modelId="{2D66E956-AFD2-4550-9789-1B8D9B033875}" type="pres">
      <dgm:prSet presAssocID="{553E7AC0-E30A-4358-9B77-1395090E83BB}" presName="sibTrans" presStyleLbl="sibTrans1D1" presStyleIdx="2" presStyleCnt="6"/>
      <dgm:spPr/>
      <dgm:t>
        <a:bodyPr/>
        <a:lstStyle/>
        <a:p>
          <a:endParaRPr lang="tr-TR"/>
        </a:p>
      </dgm:t>
    </dgm:pt>
    <dgm:pt modelId="{FC71098A-5AB8-4E66-A133-B8D1C6436AA3}" type="pres">
      <dgm:prSet presAssocID="{553E7AC0-E30A-4358-9B77-1395090E83BB}" presName="connectorText" presStyleLbl="sibTrans1D1" presStyleIdx="2" presStyleCnt="6"/>
      <dgm:spPr/>
      <dgm:t>
        <a:bodyPr/>
        <a:lstStyle/>
        <a:p>
          <a:endParaRPr lang="tr-TR"/>
        </a:p>
      </dgm:t>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t>
        <a:bodyPr/>
        <a:lstStyle/>
        <a:p>
          <a:endParaRPr lang="tr-TR"/>
        </a:p>
      </dgm:t>
    </dgm:pt>
    <dgm:pt modelId="{5BB61A13-2703-4A72-949D-46922945FCDE}" type="pres">
      <dgm:prSet presAssocID="{F81C680E-6969-44AB-A37E-46D08CF24BAA}" presName="sibTrans" presStyleLbl="sibTrans1D1" presStyleIdx="3" presStyleCnt="6"/>
      <dgm:spPr/>
      <dgm:t>
        <a:bodyPr/>
        <a:lstStyle/>
        <a:p>
          <a:endParaRPr lang="tr-TR"/>
        </a:p>
      </dgm:t>
    </dgm:pt>
    <dgm:pt modelId="{2590C168-E268-4D8C-B73F-ED05191E1F09}" type="pres">
      <dgm:prSet presAssocID="{F81C680E-6969-44AB-A37E-46D08CF24BAA}" presName="connectorText" presStyleLbl="sibTrans1D1" presStyleIdx="3" presStyleCnt="6"/>
      <dgm:spPr/>
      <dgm:t>
        <a:bodyPr/>
        <a:lstStyle/>
        <a:p>
          <a:endParaRPr lang="tr-TR"/>
        </a:p>
      </dgm:t>
    </dgm:pt>
    <dgm:pt modelId="{776D35E0-63C8-4D2B-9344-2044FC396AC8}" type="pres">
      <dgm:prSet presAssocID="{29D057C6-3BB5-4157-8025-4FB84EDE83B2}" presName="node" presStyleLbl="node1" presStyleIdx="4" presStyleCnt="7" custScaleY="139270">
        <dgm:presLayoutVars>
          <dgm:bulletEnabled val="1"/>
        </dgm:presLayoutVars>
      </dgm:prSet>
      <dgm:spPr/>
      <dgm:t>
        <a:bodyPr/>
        <a:lstStyle/>
        <a:p>
          <a:endParaRPr lang="tr-TR"/>
        </a:p>
      </dgm:t>
    </dgm:pt>
    <dgm:pt modelId="{8602CA35-65C0-43D9-8F49-B6EEBEC83168}" type="pres">
      <dgm:prSet presAssocID="{0B7DED05-980D-487F-88CD-278C5003D8CC}" presName="sibTrans" presStyleLbl="sibTrans1D1" presStyleIdx="4" presStyleCnt="6"/>
      <dgm:spPr/>
      <dgm:t>
        <a:bodyPr/>
        <a:lstStyle/>
        <a:p>
          <a:endParaRPr lang="tr-TR"/>
        </a:p>
      </dgm:t>
    </dgm:pt>
    <dgm:pt modelId="{C31B7945-A889-4528-AB5F-BF7DB1CF7ACF}" type="pres">
      <dgm:prSet presAssocID="{0B7DED05-980D-487F-88CD-278C5003D8CC}" presName="connectorText" presStyleLbl="sibTrans1D1" presStyleIdx="4" presStyleCnt="6"/>
      <dgm:spPr/>
      <dgm:t>
        <a:bodyPr/>
        <a:lstStyle/>
        <a:p>
          <a:endParaRPr lang="tr-TR"/>
        </a:p>
      </dgm:t>
    </dgm:pt>
    <dgm:pt modelId="{946E303F-1852-4F7C-AD4F-C97951514BE6}" type="pres">
      <dgm:prSet presAssocID="{D3AF07A0-A204-4438-B1EC-6140BDD40D27}" presName="node" presStyleLbl="node1" presStyleIdx="5" presStyleCnt="7" custScaleY="139270">
        <dgm:presLayoutVars>
          <dgm:bulletEnabled val="1"/>
        </dgm:presLayoutVars>
      </dgm:prSet>
      <dgm:spPr/>
      <dgm:t>
        <a:bodyPr/>
        <a:lstStyle/>
        <a:p>
          <a:endParaRPr lang="tr-TR"/>
        </a:p>
      </dgm:t>
    </dgm:pt>
    <dgm:pt modelId="{822CEDAF-6B56-4956-BEA5-2B2FAF25C0B1}" type="pres">
      <dgm:prSet presAssocID="{630D8D2F-B343-498C-AE4D-87F797E9C7AC}" presName="sibTrans" presStyleLbl="sibTrans1D1" presStyleIdx="5" presStyleCnt="6"/>
      <dgm:spPr/>
      <dgm:t>
        <a:bodyPr/>
        <a:lstStyle/>
        <a:p>
          <a:endParaRPr lang="tr-TR"/>
        </a:p>
      </dgm:t>
    </dgm:pt>
    <dgm:pt modelId="{091D8F9C-9C12-4EBA-82CF-22633B451DBE}" type="pres">
      <dgm:prSet presAssocID="{630D8D2F-B343-498C-AE4D-87F797E9C7AC}" presName="connectorText" presStyleLbl="sibTrans1D1" presStyleIdx="5" presStyleCnt="6"/>
      <dgm:spPr/>
      <dgm:t>
        <a:bodyPr/>
        <a:lstStyle/>
        <a:p>
          <a:endParaRPr lang="tr-TR"/>
        </a:p>
      </dgm:t>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t>
        <a:bodyPr/>
        <a:lstStyle/>
        <a:p>
          <a:endParaRPr lang="tr-TR"/>
        </a:p>
      </dgm:t>
    </dgm:pt>
  </dgm:ptLst>
  <dgm:cxnLst>
    <dgm:cxn modelId="{18696E5F-D44E-4A1C-9A70-17A8A0C30CA3}" srcId="{69296FCF-D88C-469C-9853-F46EF1CA6B77}" destId="{4D283E8F-CDD6-4DB2-9BFD-92088D0E590A}" srcOrd="1" destOrd="0" parTransId="{70385010-B4F1-4939-852D-1E2ED12607E3}" sibTransId="{4F3B3177-90AF-4731-827C-B0C8EDE33BC8}"/>
    <dgm:cxn modelId="{8812392D-A905-4479-A4DA-A4417B71C930}" type="presOf" srcId="{553E7AC0-E30A-4358-9B77-1395090E83BB}" destId="{2D66E956-AFD2-4550-9789-1B8D9B033875}" srcOrd="0" destOrd="0" presId="urn:microsoft.com/office/officeart/2016/7/layout/RepeatingBendingProcessNew"/>
    <dgm:cxn modelId="{958528B1-021F-4C15-BCE4-A584F76ED97B}" type="presOf" srcId="{0B7DED05-980D-487F-88CD-278C5003D8CC}" destId="{C31B7945-A889-4528-AB5F-BF7DB1CF7ACF}" srcOrd="1" destOrd="0" presId="urn:microsoft.com/office/officeart/2016/7/layout/RepeatingBendingProcessNew"/>
    <dgm:cxn modelId="{13845407-1700-4717-A203-C559B8E10E2F}" srcId="{69296FCF-D88C-469C-9853-F46EF1CA6B77}" destId="{9E9501A5-2872-40BE-AE63-10740A7C4F72}" srcOrd="3" destOrd="0" parTransId="{867E70D0-BF37-4552-9CFB-03E7C87C0EAE}" sibTransId="{F81C680E-6969-44AB-A37E-46D08CF24BAA}"/>
    <dgm:cxn modelId="{E11F9B0D-C852-40D7-9234-94620C7BFB7F}" type="presOf" srcId="{0DA52011-D1FD-4058-820F-0520AC8C97BD}" destId="{D3D99503-32C4-41CA-ACD8-7EC13E2BAF4C}" srcOrd="1"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D6E47621-0A72-454D-9A94-362812506DDF}" srcId="{69296FCF-D88C-469C-9853-F46EF1CA6B77}" destId="{0D5A75F5-9567-44F3-BB1C-1C585F7CFDA5}" srcOrd="2" destOrd="0" parTransId="{C68BBD0C-F4BB-44AD-9034-E12506300AAF}" sibTransId="{553E7AC0-E30A-4358-9B77-1395090E83BB}"/>
    <dgm:cxn modelId="{3850DA57-FF27-4D4B-8D26-0CA4D6524324}" type="presOf" srcId="{630D8D2F-B343-498C-AE4D-87F797E9C7AC}" destId="{822CEDAF-6B56-4956-BEA5-2B2FAF25C0B1}" srcOrd="0" destOrd="0" presId="urn:microsoft.com/office/officeart/2016/7/layout/RepeatingBendingProcessNew"/>
    <dgm:cxn modelId="{1AC2BDFC-177A-45EF-88F0-0523BFAA3F6A}" type="presOf" srcId="{0D5A75F5-9567-44F3-BB1C-1C585F7CFDA5}" destId="{17A38FD1-3F0D-449C-822E-7BC0FAE5BEFF}" srcOrd="0"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83F74BBC-1706-4F73-93DF-233BA26FA98C}" type="presOf" srcId="{69296FCF-D88C-469C-9853-F46EF1CA6B77}" destId="{8CD76721-0280-4370-BADC-44E28DC5C538}" srcOrd="0"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39C9CB29-6DA3-41FF-A80B-5BEDA3FC61EA}" type="presOf" srcId="{29D057C6-3BB5-4157-8025-4FB84EDE83B2}" destId="{776D35E0-63C8-4D2B-9344-2044FC396AC8}"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3F04A051-DE64-4FD8-BFCC-6C615E928633}" type="presOf" srcId="{D3AF07A0-A204-4438-B1EC-6140BDD40D27}" destId="{946E303F-1852-4F7C-AD4F-C97951514BE6}" srcOrd="0" destOrd="0" presId="urn:microsoft.com/office/officeart/2016/7/layout/RepeatingBendingProcessNew"/>
    <dgm:cxn modelId="{B861F921-1077-4362-8E9C-992F9DDE0E92}" type="presOf" srcId="{4F3B3177-90AF-4731-827C-B0C8EDE33BC8}" destId="{82AB7F77-683F-4933-8D13-4A8AFEA03DAC}" srcOrd="1"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196C4C3A-F0F4-4E92-9CCF-C0C834D71555}" type="presOf" srcId="{4D283E8F-CDD6-4DB2-9BFD-92088D0E590A}" destId="{E1DB35EF-2721-4A49-AA11-8BC8F9400768}" srcOrd="0" destOrd="0" presId="urn:microsoft.com/office/officeart/2016/7/layout/RepeatingBendingProcessNew"/>
    <dgm:cxn modelId="{A77872EC-8549-44A3-A253-99B1701DC3BA}" srcId="{69296FCF-D88C-469C-9853-F46EF1CA6B77}" destId="{29D057C6-3BB5-4157-8025-4FB84EDE83B2}" srcOrd="4" destOrd="0" parTransId="{65B79800-5767-486A-8B73-DA1BA1E13BE3}" sibTransId="{0B7DED05-980D-487F-88CD-278C5003D8CC}"/>
    <dgm:cxn modelId="{395D36C0-A430-4341-8D30-326BE680FD80}" type="presOf" srcId="{553E7AC0-E30A-4358-9B77-1395090E83BB}" destId="{FC71098A-5AB8-4E66-A133-B8D1C6436AA3}" srcOrd="1" destOrd="0" presId="urn:microsoft.com/office/officeart/2016/7/layout/RepeatingBendingProcessNew"/>
    <dgm:cxn modelId="{DCD150D2-E5C9-41B3-9A8C-01D69A2D32F8}" type="presOf" srcId="{57AA58FE-14FA-437E-86D2-39AEA95D6454}" destId="{5A154C5D-F550-4CBC-9289-0C2268EFCE17}" srcOrd="0" destOrd="0" presId="urn:microsoft.com/office/officeart/2016/7/layout/RepeatingBendingProcessNew"/>
    <dgm:cxn modelId="{277FF445-9FC3-4587-B649-1AF68920A0F8}" type="presOf" srcId="{F81C680E-6969-44AB-A37E-46D08CF24BAA}" destId="{5BB61A13-2703-4A72-949D-46922945FCDE}" srcOrd="0" destOrd="0" presId="urn:microsoft.com/office/officeart/2016/7/layout/RepeatingBendingProcessNew"/>
    <dgm:cxn modelId="{C32C8FE5-9D25-46E6-AE0D-A22611C34D30}" srcId="{69296FCF-D88C-469C-9853-F46EF1CA6B77}" destId="{D3AF07A0-A204-4438-B1EC-6140BDD40D27}" srcOrd="5" destOrd="0" parTransId="{D3C61EA6-59D6-4934-81D7-FC87F747E431}" sibTransId="{630D8D2F-B343-498C-AE4D-87F797E9C7AC}"/>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57D3F-CE8D-488C-945C-B515FEE3F1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78681D-C5C8-4815-BE2A-6FD91EB59076}">
      <dgm:prSet/>
      <dgm:spPr>
        <a:solidFill>
          <a:srgbClr val="C00000"/>
        </a:solidFill>
      </dgm:spPr>
      <dgm:t>
        <a:bodyPr/>
        <a:lstStyle/>
        <a:p>
          <a:r>
            <a:rPr lang="tr-TR" b="1" dirty="0" smtClean="0">
              <a:solidFill>
                <a:schemeClr val="bg1"/>
              </a:solidFill>
              <a:latin typeface="Cambria"/>
              <a:cs typeface="Cambria"/>
            </a:rPr>
            <a:t>EYYÜBİYE MESLEKİ EĞİTİM MERKEZİ</a:t>
          </a:r>
          <a:endParaRPr lang="en-US" dirty="0">
            <a:solidFill>
              <a:schemeClr val="bg1"/>
            </a:solidFill>
          </a:endParaRPr>
        </a:p>
      </dgm:t>
    </dgm:pt>
    <dgm:pt modelId="{A6ABEC1E-B843-490A-9BE9-6151734D78AE}" type="parTrans" cxnId="{7334FE2A-A4C6-4F0F-AA09-185E999339FA}">
      <dgm:prSet/>
      <dgm:spPr/>
      <dgm:t>
        <a:bodyPr/>
        <a:lstStyle/>
        <a:p>
          <a:endParaRPr lang="en-US">
            <a:solidFill>
              <a:schemeClr val="bg1"/>
            </a:solidFill>
          </a:endParaRPr>
        </a:p>
      </dgm:t>
    </dgm:pt>
    <dgm:pt modelId="{A32F2002-2647-4E3D-A03E-05B1E060E519}" type="sibTrans" cxnId="{7334FE2A-A4C6-4F0F-AA09-185E999339FA}">
      <dgm:prSet/>
      <dgm:spPr/>
      <dgm:t>
        <a:bodyPr/>
        <a:lstStyle/>
        <a:p>
          <a:endParaRPr lang="en-US">
            <a:solidFill>
              <a:schemeClr val="bg1"/>
            </a:solidFill>
          </a:endParaRPr>
        </a:p>
      </dgm:t>
    </dgm:pt>
    <dgm:pt modelId="{5E3AB1BC-5E8C-47B0-AD20-A35EDE553036}">
      <dgm:prSet/>
      <dgm:spPr/>
      <dgm:t>
        <a:bodyPr/>
        <a:lstStyle/>
        <a:p>
          <a:r>
            <a:rPr lang="en-US" b="1" dirty="0">
              <a:solidFill>
                <a:srgbClr val="FF0000"/>
              </a:solidFill>
            </a:rPr>
            <a:t>https</a:t>
          </a:r>
          <a:r>
            <a:rPr lang="en-US" b="1" dirty="0" smtClean="0">
              <a:solidFill>
                <a:srgbClr val="FF0000"/>
              </a:solidFill>
            </a:rPr>
            <a:t>://</a:t>
          </a:r>
          <a:r>
            <a:rPr lang="tr-TR" b="1" dirty="0" err="1" smtClean="0">
              <a:solidFill>
                <a:srgbClr val="FF0000"/>
              </a:solidFill>
            </a:rPr>
            <a:t>eyyubiyemesem</a:t>
          </a:r>
          <a:r>
            <a:rPr lang="tr-TR" b="1" dirty="0" smtClean="0">
              <a:solidFill>
                <a:srgbClr val="FF0000"/>
              </a:solidFill>
            </a:rPr>
            <a:t>.</a:t>
          </a:r>
          <a:r>
            <a:rPr lang="en-US" b="1" dirty="0" smtClean="0">
              <a:solidFill>
                <a:srgbClr val="FF0000"/>
              </a:solidFill>
            </a:rPr>
            <a:t>meb.k12.tr </a:t>
          </a:r>
          <a:endParaRPr lang="en-US" dirty="0">
            <a:solidFill>
              <a:srgbClr val="FF0000"/>
            </a:solidFill>
          </a:endParaRPr>
        </a:p>
      </dgm:t>
    </dgm:pt>
    <dgm:pt modelId="{7D004CB1-9687-4BF7-984A-1FEB4190E1E5}" type="parTrans" cxnId="{26323E89-DAC1-4EE1-947D-E7B9612781E4}">
      <dgm:prSet/>
      <dgm:spPr/>
      <dgm:t>
        <a:bodyPr/>
        <a:lstStyle/>
        <a:p>
          <a:endParaRPr lang="en-US">
            <a:solidFill>
              <a:schemeClr val="bg1"/>
            </a:solidFill>
          </a:endParaRPr>
        </a:p>
      </dgm:t>
    </dgm:pt>
    <dgm:pt modelId="{D499D0DA-490E-4DE4-AD19-A283B9222FB1}" type="sibTrans" cxnId="{26323E89-DAC1-4EE1-947D-E7B9612781E4}">
      <dgm:prSet/>
      <dgm:spPr/>
      <dgm:t>
        <a:bodyPr/>
        <a:lstStyle/>
        <a:p>
          <a:endParaRPr lang="en-US">
            <a:solidFill>
              <a:schemeClr val="bg1"/>
            </a:solidFill>
          </a:endParaRPr>
        </a:p>
      </dgm:t>
    </dgm:pt>
    <dgm:pt modelId="{4C1B1573-9587-4241-9366-D7B3FA04F1FD}">
      <dgm:prSet/>
      <dgm:spPr/>
      <dgm:t>
        <a:bodyPr/>
        <a:lstStyle/>
        <a:p>
          <a:r>
            <a:rPr lang="tr-TR" b="1" dirty="0" smtClean="0">
              <a:solidFill>
                <a:srgbClr val="FF0000"/>
              </a:solidFill>
            </a:rPr>
            <a:t>756048@meb.k12.tr</a:t>
          </a:r>
          <a:endParaRPr lang="en-US" dirty="0">
            <a:solidFill>
              <a:srgbClr val="FF0000"/>
            </a:solidFill>
          </a:endParaRPr>
        </a:p>
      </dgm:t>
    </dgm:pt>
    <dgm:pt modelId="{A653F57F-BDE3-41AC-A2B0-9AE766AF8183}" type="parTrans" cxnId="{7A6A6404-0B13-4859-AA75-625DBC9D3FC4}">
      <dgm:prSet/>
      <dgm:spPr/>
      <dgm:t>
        <a:bodyPr/>
        <a:lstStyle/>
        <a:p>
          <a:endParaRPr lang="en-US">
            <a:solidFill>
              <a:schemeClr val="bg1"/>
            </a:solidFill>
          </a:endParaRPr>
        </a:p>
      </dgm:t>
    </dgm:pt>
    <dgm:pt modelId="{7490D030-3352-4995-A6D8-2252DE5F78DB}" type="sibTrans" cxnId="{7A6A6404-0B13-4859-AA75-625DBC9D3FC4}">
      <dgm:prSet/>
      <dgm:spPr/>
      <dgm:t>
        <a:bodyPr/>
        <a:lstStyle/>
        <a:p>
          <a:endParaRPr lang="en-US">
            <a:solidFill>
              <a:schemeClr val="bg1"/>
            </a:solidFill>
          </a:endParaRPr>
        </a:p>
      </dgm:t>
    </dgm:pt>
    <dgm:pt modelId="{342C7784-93A1-4412-A7BC-A8D18F4D0C55}">
      <dgm:prSet/>
      <dgm:spPr/>
      <dgm:t>
        <a:bodyPr/>
        <a:lstStyle/>
        <a:p>
          <a:r>
            <a:rPr lang="tr-TR" b="1" dirty="0">
              <a:solidFill>
                <a:srgbClr val="FF0000"/>
              </a:solidFill>
            </a:rPr>
            <a:t>0414</a:t>
          </a:r>
          <a:r>
            <a:rPr lang="en-US" b="1" dirty="0">
              <a:solidFill>
                <a:srgbClr val="FF0000"/>
              </a:solidFill>
            </a:rPr>
            <a:t> -	</a:t>
          </a:r>
          <a:r>
            <a:rPr lang="tr-TR" b="1" dirty="0" smtClean="0">
              <a:solidFill>
                <a:srgbClr val="FF0000"/>
              </a:solidFill>
            </a:rPr>
            <a:t>3575105</a:t>
          </a:r>
          <a:endParaRPr lang="en-US" dirty="0">
            <a:solidFill>
              <a:srgbClr val="FF0000"/>
            </a:solidFill>
          </a:endParaRPr>
        </a:p>
      </dgm:t>
    </dgm:pt>
    <dgm:pt modelId="{C9937578-5122-447E-A393-DAD922EAF500}" type="parTrans" cxnId="{9805A88F-7DA5-4299-858F-25F822524C7A}">
      <dgm:prSet/>
      <dgm:spPr/>
      <dgm:t>
        <a:bodyPr/>
        <a:lstStyle/>
        <a:p>
          <a:endParaRPr lang="en-US">
            <a:solidFill>
              <a:schemeClr val="bg1"/>
            </a:solidFill>
          </a:endParaRPr>
        </a:p>
      </dgm:t>
    </dgm:pt>
    <dgm:pt modelId="{39276FE4-4C05-430A-99C8-09F964F0BA02}" type="sibTrans" cxnId="{9805A88F-7DA5-4299-858F-25F822524C7A}">
      <dgm:prSet/>
      <dgm:spPr/>
      <dgm:t>
        <a:bodyPr/>
        <a:lstStyle/>
        <a:p>
          <a:endParaRPr lang="en-US">
            <a:solidFill>
              <a:schemeClr val="bg1"/>
            </a:solidFill>
          </a:endParaRPr>
        </a:p>
      </dgm:t>
    </dgm:pt>
    <dgm:pt modelId="{FD82C84E-127C-48BE-A500-73818725261C}" type="pres">
      <dgm:prSet presAssocID="{B1957D3F-CE8D-488C-945C-B515FEE3F19B}" presName="linear" presStyleCnt="0">
        <dgm:presLayoutVars>
          <dgm:dir/>
          <dgm:animLvl val="lvl"/>
          <dgm:resizeHandles val="exact"/>
        </dgm:presLayoutVars>
      </dgm:prSet>
      <dgm:spPr/>
      <dgm:t>
        <a:bodyPr/>
        <a:lstStyle/>
        <a:p>
          <a:endParaRPr lang="tr-TR"/>
        </a:p>
      </dgm:t>
    </dgm:pt>
    <dgm:pt modelId="{9F3F386F-56F6-46C6-94EE-040AA51687A7}" type="pres">
      <dgm:prSet presAssocID="{3678681D-C5C8-4815-BE2A-6FD91EB59076}" presName="parentLin" presStyleCnt="0"/>
      <dgm:spPr/>
    </dgm:pt>
    <dgm:pt modelId="{4DFB1C41-D5D5-49BA-B7EF-92FAC3C6623A}" type="pres">
      <dgm:prSet presAssocID="{3678681D-C5C8-4815-BE2A-6FD91EB59076}" presName="parentLeftMargin" presStyleLbl="node1" presStyleIdx="0" presStyleCnt="1"/>
      <dgm:spPr/>
      <dgm:t>
        <a:bodyPr/>
        <a:lstStyle/>
        <a:p>
          <a:endParaRPr lang="tr-TR"/>
        </a:p>
      </dgm:t>
    </dgm:pt>
    <dgm:pt modelId="{CD6D768A-CFC7-4832-915E-F73C2B73B0F2}" type="pres">
      <dgm:prSet presAssocID="{3678681D-C5C8-4815-BE2A-6FD91EB59076}" presName="parentText" presStyleLbl="node1" presStyleIdx="0" presStyleCnt="1" custLinFactY="-43043" custLinFactNeighborX="-28900" custLinFactNeighborY="-100000">
        <dgm:presLayoutVars>
          <dgm:chMax val="0"/>
          <dgm:bulletEnabled val="1"/>
        </dgm:presLayoutVars>
      </dgm:prSet>
      <dgm:spPr/>
      <dgm:t>
        <a:bodyPr/>
        <a:lstStyle/>
        <a:p>
          <a:endParaRPr lang="tr-TR"/>
        </a:p>
      </dgm:t>
    </dgm:pt>
    <dgm:pt modelId="{ED247D72-C5F9-4214-887F-42E2A35EADE8}" type="pres">
      <dgm:prSet presAssocID="{3678681D-C5C8-4815-BE2A-6FD91EB59076}" presName="negativeSpace" presStyleCnt="0"/>
      <dgm:spPr/>
    </dgm:pt>
    <dgm:pt modelId="{E4B50FCE-E66E-4BBD-9A6D-139F0470D45E}" type="pres">
      <dgm:prSet presAssocID="{3678681D-C5C8-4815-BE2A-6FD91EB59076}" presName="childText" presStyleLbl="conFgAcc1" presStyleIdx="0" presStyleCnt="1" custScaleX="80328" custLinFactNeighborX="263" custLinFactNeighborY="40369">
        <dgm:presLayoutVars>
          <dgm:bulletEnabled val="1"/>
        </dgm:presLayoutVars>
      </dgm:prSet>
      <dgm:spPr/>
      <dgm:t>
        <a:bodyPr/>
        <a:lstStyle/>
        <a:p>
          <a:endParaRPr lang="tr-TR"/>
        </a:p>
      </dgm:t>
    </dgm:pt>
  </dgm:ptLst>
  <dgm:cxnLst>
    <dgm:cxn modelId="{D7BCF502-B6B2-4C7A-8B6B-804560A76A39}" type="presOf" srcId="{5E3AB1BC-5E8C-47B0-AD20-A35EDE553036}" destId="{E4B50FCE-E66E-4BBD-9A6D-139F0470D45E}" srcOrd="0" destOrd="0" presId="urn:microsoft.com/office/officeart/2005/8/layout/list1"/>
    <dgm:cxn modelId="{DB422CD8-5D94-46D4-B128-585E7D069464}" type="presOf" srcId="{342C7784-93A1-4412-A7BC-A8D18F4D0C55}" destId="{E4B50FCE-E66E-4BBD-9A6D-139F0470D45E}" srcOrd="0" destOrd="2" presId="urn:microsoft.com/office/officeart/2005/8/layout/list1"/>
    <dgm:cxn modelId="{87D25CAB-F194-4B77-BEEC-CD32D383B685}" type="presOf" srcId="{3678681D-C5C8-4815-BE2A-6FD91EB59076}" destId="{4DFB1C41-D5D5-49BA-B7EF-92FAC3C6623A}" srcOrd="0" destOrd="0" presId="urn:microsoft.com/office/officeart/2005/8/layout/list1"/>
    <dgm:cxn modelId="{26323E89-DAC1-4EE1-947D-E7B9612781E4}" srcId="{3678681D-C5C8-4815-BE2A-6FD91EB59076}" destId="{5E3AB1BC-5E8C-47B0-AD20-A35EDE553036}" srcOrd="0" destOrd="0" parTransId="{7D004CB1-9687-4BF7-984A-1FEB4190E1E5}" sibTransId="{D499D0DA-490E-4DE4-AD19-A283B9222FB1}"/>
    <dgm:cxn modelId="{7334FE2A-A4C6-4F0F-AA09-185E999339FA}" srcId="{B1957D3F-CE8D-488C-945C-B515FEE3F19B}" destId="{3678681D-C5C8-4815-BE2A-6FD91EB59076}" srcOrd="0" destOrd="0" parTransId="{A6ABEC1E-B843-490A-9BE9-6151734D78AE}" sibTransId="{A32F2002-2647-4E3D-A03E-05B1E060E519}"/>
    <dgm:cxn modelId="{CED0FD60-0E16-48C4-8147-01E5A7FF85D8}" type="presOf" srcId="{3678681D-C5C8-4815-BE2A-6FD91EB59076}" destId="{CD6D768A-CFC7-4832-915E-F73C2B73B0F2}" srcOrd="1" destOrd="0" presId="urn:microsoft.com/office/officeart/2005/8/layout/list1"/>
    <dgm:cxn modelId="{8F67C81D-4D8F-418D-BE59-684404FE574A}" type="presOf" srcId="{4C1B1573-9587-4241-9366-D7B3FA04F1FD}" destId="{E4B50FCE-E66E-4BBD-9A6D-139F0470D45E}" srcOrd="0" destOrd="1" presId="urn:microsoft.com/office/officeart/2005/8/layout/list1"/>
    <dgm:cxn modelId="{9805A88F-7DA5-4299-858F-25F822524C7A}" srcId="{3678681D-C5C8-4815-BE2A-6FD91EB59076}" destId="{342C7784-93A1-4412-A7BC-A8D18F4D0C55}" srcOrd="2" destOrd="0" parTransId="{C9937578-5122-447E-A393-DAD922EAF500}" sibTransId="{39276FE4-4C05-430A-99C8-09F964F0BA02}"/>
    <dgm:cxn modelId="{D9B3BF47-6CBC-4AE5-81F0-7A497303DDD9}" type="presOf" srcId="{B1957D3F-CE8D-488C-945C-B515FEE3F19B}" destId="{FD82C84E-127C-48BE-A500-73818725261C}" srcOrd="0" destOrd="0" presId="urn:microsoft.com/office/officeart/2005/8/layout/list1"/>
    <dgm:cxn modelId="{7A6A6404-0B13-4859-AA75-625DBC9D3FC4}" srcId="{3678681D-C5C8-4815-BE2A-6FD91EB59076}" destId="{4C1B1573-9587-4241-9366-D7B3FA04F1FD}" srcOrd="1" destOrd="0" parTransId="{A653F57F-BDE3-41AC-A2B0-9AE766AF8183}" sibTransId="{7490D030-3352-4995-A6D8-2252DE5F78DB}"/>
    <dgm:cxn modelId="{94915E79-4E4A-4924-A025-EE85AABB496E}" type="presParOf" srcId="{FD82C84E-127C-48BE-A500-73818725261C}" destId="{9F3F386F-56F6-46C6-94EE-040AA51687A7}" srcOrd="0" destOrd="0" presId="urn:microsoft.com/office/officeart/2005/8/layout/list1"/>
    <dgm:cxn modelId="{E0D7C99D-5EE8-47D2-A5E6-00C45FD0ABAD}" type="presParOf" srcId="{9F3F386F-56F6-46C6-94EE-040AA51687A7}" destId="{4DFB1C41-D5D5-49BA-B7EF-92FAC3C6623A}" srcOrd="0" destOrd="0" presId="urn:microsoft.com/office/officeart/2005/8/layout/list1"/>
    <dgm:cxn modelId="{D0AD6891-8CF2-4488-8226-9F4920BCA084}" type="presParOf" srcId="{9F3F386F-56F6-46C6-94EE-040AA51687A7}" destId="{CD6D768A-CFC7-4832-915E-F73C2B73B0F2}" srcOrd="1" destOrd="0" presId="urn:microsoft.com/office/officeart/2005/8/layout/list1"/>
    <dgm:cxn modelId="{B6E7C149-8DC6-40ED-8774-0161695DD346}" type="presParOf" srcId="{FD82C84E-127C-48BE-A500-73818725261C}" destId="{ED247D72-C5F9-4214-887F-42E2A35EADE8}" srcOrd="1" destOrd="0" presId="urn:microsoft.com/office/officeart/2005/8/layout/list1"/>
    <dgm:cxn modelId="{523A7860-B912-4CE0-B911-461BA433CB4D}" type="presParOf" srcId="{FD82C84E-127C-48BE-A500-73818725261C}" destId="{E4B50FCE-E66E-4BBD-9A6D-139F0470D45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988A-BE0F-4932-B683-C6F7A9B43938}">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FEB9B-269C-4EB9-8406-F0D76A1FBFC8}">
      <dsp:nvSpPr>
        <dsp:cNvPr id="0" name=""/>
        <dsp:cNvSpPr/>
      </dsp:nvSpPr>
      <dsp:spPr>
        <a:xfrm>
          <a:off x="0" y="0"/>
          <a:ext cx="102273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Eğitim Merkezi</a:t>
          </a:r>
        </a:p>
      </dsp:txBody>
      <dsp:txXfrm>
        <a:off x="0" y="0"/>
        <a:ext cx="1022731" cy="1080000"/>
      </dsp:txXfrm>
    </dsp:sp>
    <dsp:sp modelId="{0E924BD3-550E-459C-BAEB-0197191875B2}">
      <dsp:nvSpPr>
        <dsp:cNvPr id="0" name=""/>
        <dsp:cNvSpPr/>
      </dsp:nvSpPr>
      <dsp:spPr>
        <a:xfrm>
          <a:off x="1099435" y="49042"/>
          <a:ext cx="4014219" cy="98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p>
      </dsp:txBody>
      <dsp:txXfrm>
        <a:off x="1099435" y="49042"/>
        <a:ext cx="4014219" cy="980859"/>
      </dsp:txXfrm>
    </dsp:sp>
    <dsp:sp modelId="{2C0539E7-9787-4802-85AF-619506D2A838}">
      <dsp:nvSpPr>
        <dsp:cNvPr id="0" name=""/>
        <dsp:cNvSpPr/>
      </dsp:nvSpPr>
      <dsp:spPr>
        <a:xfrm>
          <a:off x="1022731" y="1029902"/>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D7F3-1C9A-49EA-9D25-B00220AD7D4C}">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570B-A752-4D2A-A052-4AF3C23D02D6}">
      <dsp:nvSpPr>
        <dsp:cNvPr id="0" name=""/>
        <dsp:cNvSpPr/>
      </dsp:nvSpPr>
      <dsp:spPr>
        <a:xfrm>
          <a:off x="0" y="0"/>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ve Teknik Anadolu Lisesi</a:t>
          </a:r>
          <a:endParaRPr lang="en-US" sz="1700" b="1" kern="1200" dirty="0"/>
        </a:p>
      </dsp:txBody>
      <dsp:txXfrm>
        <a:off x="0" y="0"/>
        <a:ext cx="1022731" cy="1867535"/>
      </dsp:txXfrm>
    </dsp:sp>
    <dsp:sp modelId="{1FFA5E3F-3C19-44C9-9D32-1F80356CAC60}">
      <dsp:nvSpPr>
        <dsp:cNvPr id="0" name=""/>
        <dsp:cNvSpPr/>
      </dsp:nvSpPr>
      <dsp:spPr>
        <a:xfrm>
          <a:off x="1099435" y="2918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Meslek Programı</a:t>
          </a:r>
          <a:endParaRPr lang="en-US" sz="2000" kern="1200"/>
        </a:p>
      </dsp:txBody>
      <dsp:txXfrm>
        <a:off x="1099435" y="29180"/>
        <a:ext cx="4014219" cy="583604"/>
      </dsp:txXfrm>
    </dsp:sp>
    <dsp:sp modelId="{2D9A6B75-F87B-448E-8017-85ADDB4780EC}">
      <dsp:nvSpPr>
        <dsp:cNvPr id="0" name=""/>
        <dsp:cNvSpPr/>
      </dsp:nvSpPr>
      <dsp:spPr>
        <a:xfrm>
          <a:off x="1022731" y="6127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071E9-4ED0-40D2-81D9-A2FE0A58C734}">
      <dsp:nvSpPr>
        <dsp:cNvPr id="0" name=""/>
        <dsp:cNvSpPr/>
      </dsp:nvSpPr>
      <dsp:spPr>
        <a:xfrm>
          <a:off x="1099435" y="641965"/>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Teknik Programı</a:t>
          </a:r>
          <a:endParaRPr lang="en-US" sz="2000" kern="1200"/>
        </a:p>
      </dsp:txBody>
      <dsp:txXfrm>
        <a:off x="1099435" y="641965"/>
        <a:ext cx="4014219" cy="583604"/>
      </dsp:txXfrm>
    </dsp:sp>
    <dsp:sp modelId="{135C97D3-B3A6-4097-AD8C-B8E69C794A24}">
      <dsp:nvSpPr>
        <dsp:cNvPr id="0" name=""/>
        <dsp:cNvSpPr/>
      </dsp:nvSpPr>
      <dsp:spPr>
        <a:xfrm>
          <a:off x="1022731" y="122556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EE731-33C1-4DD8-8950-BD5CC0F4DBD8}">
      <dsp:nvSpPr>
        <dsp:cNvPr id="0" name=""/>
        <dsp:cNvSpPr/>
      </dsp:nvSpPr>
      <dsp:spPr>
        <a:xfrm>
          <a:off x="1099435" y="125475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endParaRPr lang="en-US" sz="2000" kern="1200" dirty="0"/>
        </a:p>
      </dsp:txBody>
      <dsp:txXfrm>
        <a:off x="1099435" y="1254750"/>
        <a:ext cx="4014219" cy="583604"/>
      </dsp:txXfrm>
    </dsp:sp>
    <dsp:sp modelId="{01FD90A0-C5F5-4CB0-ADE7-BAC6ABBAC5D9}">
      <dsp:nvSpPr>
        <dsp:cNvPr id="0" name=""/>
        <dsp:cNvSpPr/>
      </dsp:nvSpPr>
      <dsp:spPr>
        <a:xfrm>
          <a:off x="1022731" y="183835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5A2AA-E254-43FD-A623-C82E8D489042}">
      <dsp:nvSpPr>
        <dsp:cNvPr id="0" name=""/>
        <dsp:cNvSpPr/>
      </dsp:nvSpPr>
      <dsp:spPr>
        <a:xfrm>
          <a:off x="0" y="1867535"/>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6DCD-DBB0-412D-AD30-DB9BE08C3C9F}">
      <dsp:nvSpPr>
        <dsp:cNvPr id="0" name=""/>
        <dsp:cNvSpPr/>
      </dsp:nvSpPr>
      <dsp:spPr>
        <a:xfrm>
          <a:off x="0" y="1867535"/>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Çok Programlı Anadolu Lisesi</a:t>
          </a:r>
          <a:endParaRPr lang="en-US" sz="1700" b="1" kern="1200" dirty="0"/>
        </a:p>
      </dsp:txBody>
      <dsp:txXfrm>
        <a:off x="0" y="1867535"/>
        <a:ext cx="1022731" cy="1867535"/>
      </dsp:txXfrm>
    </dsp:sp>
    <dsp:sp modelId="{B7BFBF5C-CDEF-4F6A-A614-10200328E4F2}">
      <dsp:nvSpPr>
        <dsp:cNvPr id="0" name=""/>
        <dsp:cNvSpPr/>
      </dsp:nvSpPr>
      <dsp:spPr>
        <a:xfrm>
          <a:off x="1099435" y="188948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Mesleki ve Teknik Anadolu Lisesi</a:t>
          </a:r>
          <a:endParaRPr lang="en-US" sz="2000" kern="1200"/>
        </a:p>
      </dsp:txBody>
      <dsp:txXfrm>
        <a:off x="1099435" y="1889488"/>
        <a:ext cx="4014219" cy="439071"/>
      </dsp:txXfrm>
    </dsp:sp>
    <dsp:sp modelId="{62EB7D36-0906-4A5D-9D07-A0CD4AA4B086}">
      <dsp:nvSpPr>
        <dsp:cNvPr id="0" name=""/>
        <dsp:cNvSpPr/>
      </dsp:nvSpPr>
      <dsp:spPr>
        <a:xfrm>
          <a:off x="1022731" y="232855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A897A-2038-477C-A5C4-0E91A50BDA6C}">
      <dsp:nvSpPr>
        <dsp:cNvPr id="0" name=""/>
        <dsp:cNvSpPr/>
      </dsp:nvSpPr>
      <dsp:spPr>
        <a:xfrm>
          <a:off x="1099435" y="235051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Lisesi</a:t>
          </a:r>
          <a:endParaRPr lang="en-US" sz="2000" kern="1200"/>
        </a:p>
      </dsp:txBody>
      <dsp:txXfrm>
        <a:off x="1099435" y="2350513"/>
        <a:ext cx="4014219" cy="439071"/>
      </dsp:txXfrm>
    </dsp:sp>
    <dsp:sp modelId="{879D250A-053D-47CF-9040-2654C2AE566E}">
      <dsp:nvSpPr>
        <dsp:cNvPr id="0" name=""/>
        <dsp:cNvSpPr/>
      </dsp:nvSpPr>
      <dsp:spPr>
        <a:xfrm>
          <a:off x="1022731" y="27895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DDF46-0C64-4EC7-BE5E-4EB15D1507F6}">
      <dsp:nvSpPr>
        <dsp:cNvPr id="0" name=""/>
        <dsp:cNvSpPr/>
      </dsp:nvSpPr>
      <dsp:spPr>
        <a:xfrm>
          <a:off x="1099435" y="281153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İmam-Hatip Lisesi</a:t>
          </a:r>
          <a:endParaRPr lang="en-US" sz="2000" kern="1200"/>
        </a:p>
      </dsp:txBody>
      <dsp:txXfrm>
        <a:off x="1099435" y="2811538"/>
        <a:ext cx="4014219" cy="439071"/>
      </dsp:txXfrm>
    </dsp:sp>
    <dsp:sp modelId="{89883A47-9455-4F54-A6B7-35E31BE66303}">
      <dsp:nvSpPr>
        <dsp:cNvPr id="0" name=""/>
        <dsp:cNvSpPr/>
      </dsp:nvSpPr>
      <dsp:spPr>
        <a:xfrm>
          <a:off x="1022731" y="325060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1265-8905-49E5-9955-AE9C599CEF54}">
      <dsp:nvSpPr>
        <dsp:cNvPr id="0" name=""/>
        <dsp:cNvSpPr/>
      </dsp:nvSpPr>
      <dsp:spPr>
        <a:xfrm>
          <a:off x="1099435" y="327256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Ustalık Programı</a:t>
          </a:r>
          <a:endParaRPr lang="en-US" sz="2000" kern="1200"/>
        </a:p>
      </dsp:txBody>
      <dsp:txXfrm>
        <a:off x="1099435" y="3272563"/>
        <a:ext cx="4014219" cy="439071"/>
      </dsp:txXfrm>
    </dsp:sp>
    <dsp:sp modelId="{CDEE1F33-20FA-4810-A083-79E308617618}">
      <dsp:nvSpPr>
        <dsp:cNvPr id="0" name=""/>
        <dsp:cNvSpPr/>
      </dsp:nvSpPr>
      <dsp:spPr>
        <a:xfrm>
          <a:off x="1022731" y="371163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8. Sınıf	</a:t>
          </a:r>
          <a:endParaRPr lang="tr-TR" sz="3100" kern="1200" dirty="0">
            <a:solidFill>
              <a:srgbClr val="FFFFFF"/>
            </a:solidFill>
            <a:latin typeface="Arial"/>
            <a:ea typeface="+mn-ea"/>
            <a:cs typeface="+mn-cs"/>
          </a:endParaRPr>
        </a:p>
      </dsp:txBody>
      <dsp:txXfrm>
        <a:off x="47128" y="1441244"/>
        <a:ext cx="2646196" cy="1283177"/>
      </dsp:txXfrm>
    </dsp:sp>
    <dsp:sp modelId="{B40CACAF-5D02-4E42-9A00-2107B9771FFD}">
      <dsp:nvSpPr>
        <dsp:cNvPr id="0" name=""/>
        <dsp:cNvSpPr/>
      </dsp:nvSpPr>
      <dsp: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21802" y="1497161"/>
        <a:ext cx="0" cy="0"/>
      </dsp:txXfrm>
    </dsp:sp>
    <dsp:sp modelId="{CFC9F212-0618-4EA6-9AD4-DB5D51E56CF7}">
      <dsp:nvSpPr>
        <dsp:cNvPr id="0" name=""/>
        <dsp:cNvSpPr/>
      </dsp:nvSpPr>
      <dsp: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Merkezi sınav</a:t>
          </a:r>
          <a:endParaRPr lang="tr-TR" sz="3100" kern="1200" dirty="0">
            <a:solidFill>
              <a:srgbClr val="FF0000"/>
            </a:solidFill>
            <a:latin typeface="Arial"/>
            <a:ea typeface="+mn-ea"/>
            <a:cs typeface="+mn-cs"/>
          </a:endParaRPr>
        </a:p>
      </dsp:txBody>
      <dsp:txXfrm>
        <a:off x="3863581" y="265640"/>
        <a:ext cx="2646196" cy="1283177"/>
      </dsp:txXfrm>
    </dsp:sp>
    <dsp:sp modelId="{076866B8-8C0E-4C0F-B5B7-9A34A27E2322}">
      <dsp:nvSpPr>
        <dsp:cNvPr id="0" name=""/>
        <dsp:cNvSpPr/>
      </dsp:nvSpPr>
      <dsp: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67646" y="879969"/>
        <a:ext cx="0" cy="0"/>
      </dsp:txXfrm>
    </dsp:sp>
    <dsp:sp modelId="{FAE274D9-F0D7-495C-8B0C-EC8E2EB5264E}">
      <dsp:nvSpPr>
        <dsp:cNvPr id="0" name=""/>
        <dsp:cNvSpPr/>
      </dsp:nvSpPr>
      <dsp: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teknik programı</a:t>
          </a:r>
          <a:endParaRPr lang="tr-TR" sz="3100" kern="1200" dirty="0">
            <a:solidFill>
              <a:srgbClr val="FFFFFF"/>
            </a:solidFill>
            <a:latin typeface="Arial"/>
            <a:ea typeface="+mn-ea"/>
            <a:cs typeface="+mn-cs"/>
          </a:endParaRPr>
        </a:p>
      </dsp:txBody>
      <dsp:txXfrm>
        <a:off x="7680035" y="265640"/>
        <a:ext cx="2646196" cy="1283177"/>
      </dsp:txXfrm>
    </dsp:sp>
    <dsp:sp modelId="{D15441CE-FF78-46FF-9AC2-0003898D3D44}">
      <dsp:nvSpPr>
        <dsp:cNvPr id="0" name=""/>
        <dsp:cNvSpPr/>
      </dsp:nvSpPr>
      <dsp: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80582" y="2613985"/>
        <a:ext cx="0" cy="0"/>
      </dsp:txXfrm>
    </dsp:sp>
    <dsp:sp modelId="{CED97FE7-2414-454E-8ACF-457884326C7E}">
      <dsp:nvSpPr>
        <dsp:cNvPr id="0" name=""/>
        <dsp:cNvSpPr/>
      </dsp:nvSpPr>
      <dsp: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Mahalli Yerleştirme</a:t>
          </a:r>
          <a:endParaRPr lang="tr-TR" sz="3100" kern="1200" dirty="0">
            <a:solidFill>
              <a:srgbClr val="FF0000"/>
            </a:solidFill>
            <a:latin typeface="Arial"/>
            <a:ea typeface="+mn-ea"/>
            <a:cs typeface="+mn-cs"/>
          </a:endParaRPr>
        </a:p>
      </dsp:txBody>
      <dsp:txXfrm>
        <a:off x="3863581" y="2616848"/>
        <a:ext cx="2646196" cy="1283177"/>
      </dsp:txXfrm>
    </dsp:sp>
    <dsp:sp modelId="{64B84292-4E59-45ED-882C-1896324085AD}">
      <dsp:nvSpPr>
        <dsp:cNvPr id="0" name=""/>
        <dsp:cNvSpPr/>
      </dsp:nvSpPr>
      <dsp: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48053" y="2858902"/>
        <a:ext cx="0" cy="0"/>
      </dsp:txXfrm>
    </dsp:sp>
    <dsp:sp modelId="{A6AD5D28-13C2-4C61-B69E-957127C0C2C2}">
      <dsp:nvSpPr>
        <dsp:cNvPr id="0" name=""/>
        <dsp:cNvSpPr/>
      </dsp:nvSpPr>
      <dsp: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meslek programı</a:t>
          </a:r>
          <a:endParaRPr lang="tr-TR" sz="3100" kern="1200" dirty="0">
            <a:solidFill>
              <a:srgbClr val="FFFFFF"/>
            </a:solidFill>
            <a:latin typeface="Arial"/>
            <a:ea typeface="+mn-ea"/>
            <a:cs typeface="+mn-cs"/>
          </a:endParaRPr>
        </a:p>
      </dsp:txBody>
      <dsp:txXfrm>
        <a:off x="7680035" y="1833112"/>
        <a:ext cx="2646196" cy="1283177"/>
      </dsp:txXfrm>
    </dsp:sp>
    <dsp:sp modelId="{8EDBEAB9-4869-48AC-BF3F-CD66020464C8}">
      <dsp:nvSpPr>
        <dsp:cNvPr id="0" name=""/>
        <dsp:cNvSpPr/>
      </dsp:nvSpPr>
      <dsp: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87239" y="3603452"/>
        <a:ext cx="0" cy="0"/>
      </dsp:txXfrm>
    </dsp:sp>
    <dsp:sp modelId="{14C71B0E-2B3D-46F9-BEDA-23501E5F81B0}">
      <dsp:nvSpPr>
        <dsp:cNvPr id="0" name=""/>
        <dsp:cNvSpPr/>
      </dsp:nvSpPr>
      <dsp: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Mesleki eğitim merkezi programı</a:t>
          </a:r>
          <a:endParaRPr lang="tr-TR" sz="3100" kern="1200" dirty="0">
            <a:solidFill>
              <a:srgbClr val="FFFFFF"/>
            </a:solidFill>
            <a:latin typeface="Arial"/>
            <a:ea typeface="+mn-ea"/>
            <a:cs typeface="+mn-cs"/>
          </a:endParaRPr>
        </a:p>
      </dsp:txBody>
      <dsp:txXfrm>
        <a:off x="7680035" y="3400584"/>
        <a:ext cx="2646196" cy="1283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5754-4801-4943-A81C-D2A48A15B91B}">
      <dsp:nvSpPr>
        <dsp:cNvPr id="0" name=""/>
        <dsp:cNvSpPr/>
      </dsp:nvSpPr>
      <dsp:spPr>
        <a:xfrm>
          <a:off x="2105882" y="1336001"/>
          <a:ext cx="321295" cy="91440"/>
        </a:xfrm>
        <a:custGeom>
          <a:avLst/>
          <a:gdLst/>
          <a:ahLst/>
          <a:cxnLst/>
          <a:rect l="0" t="0" r="0" b="0"/>
          <a:pathLst>
            <a:path>
              <a:moveTo>
                <a:pt x="0" y="45720"/>
              </a:moveTo>
              <a:lnTo>
                <a:pt x="32129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257732" y="1379304"/>
        <a:ext cx="17594" cy="4834"/>
      </dsp:txXfrm>
    </dsp:sp>
    <dsp:sp modelId="{BC56D93E-F647-4C2B-ACCC-8B5FD9356C1D}">
      <dsp:nvSpPr>
        <dsp:cNvPr id="0" name=""/>
        <dsp:cNvSpPr/>
      </dsp:nvSpPr>
      <dsp:spPr>
        <a:xfrm>
          <a:off x="7566"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Eğitim</a:t>
          </a:r>
          <a:r>
            <a:rPr lang="en-US" sz="1600" kern="1200" dirty="0"/>
            <a:t> </a:t>
          </a:r>
          <a:r>
            <a:rPr lang="en-US" sz="1600" kern="1200" dirty="0" err="1"/>
            <a:t>görülen</a:t>
          </a:r>
          <a:r>
            <a:rPr lang="en-US" sz="1600" kern="1200" dirty="0"/>
            <a:t> </a:t>
          </a:r>
          <a:r>
            <a:rPr lang="en-US" sz="1600" kern="1200" dirty="0" err="1"/>
            <a:t>alan</a:t>
          </a:r>
          <a:r>
            <a:rPr lang="en-US" sz="1600" kern="1200" dirty="0"/>
            <a:t> </a:t>
          </a:r>
          <a:r>
            <a:rPr lang="en-US" sz="1600" kern="1200" dirty="0" err="1"/>
            <a:t>ve</a:t>
          </a:r>
          <a:r>
            <a:rPr lang="en-US" sz="1600" kern="1200" dirty="0"/>
            <a:t> </a:t>
          </a:r>
          <a:r>
            <a:rPr lang="en-US" sz="1600" kern="1200" dirty="0" err="1"/>
            <a:t>dalda</a:t>
          </a:r>
          <a:r>
            <a:rPr lang="en-US" sz="1600" kern="1200" dirty="0"/>
            <a:t> </a:t>
          </a:r>
          <a:r>
            <a:rPr lang="en-US" sz="1600" b="1" kern="1200" dirty="0"/>
            <a:t>Diploma </a:t>
          </a:r>
          <a:r>
            <a:rPr lang="en-US" sz="1600" kern="1200" dirty="0" err="1"/>
            <a:t>ve</a:t>
          </a:r>
          <a:r>
            <a:rPr lang="en-US" sz="1600" kern="1200" dirty="0"/>
            <a:t> </a:t>
          </a:r>
          <a:r>
            <a:rPr lang="en-US" sz="1600" b="1" kern="1200" dirty="0" err="1"/>
            <a:t>İş</a:t>
          </a:r>
          <a:r>
            <a:rPr lang="en-US" sz="1600" b="1" kern="1200" dirty="0"/>
            <a:t> </a:t>
          </a:r>
          <a:r>
            <a:rPr lang="en-US" sz="1600" b="1" kern="1200" dirty="0" err="1"/>
            <a:t>Yeri</a:t>
          </a:r>
          <a:r>
            <a:rPr lang="en-US" sz="1600" b="1" kern="1200" dirty="0"/>
            <a:t> </a:t>
          </a:r>
          <a:r>
            <a:rPr lang="en-US" sz="1600" b="1" kern="1200" dirty="0" err="1"/>
            <a:t>Açma</a:t>
          </a:r>
          <a:r>
            <a:rPr lang="en-US" sz="1600" b="1" kern="1200" dirty="0"/>
            <a:t> </a:t>
          </a:r>
          <a:r>
            <a:rPr lang="en-US" sz="1600" b="1" kern="1200" dirty="0" err="1"/>
            <a:t>Belgesi</a:t>
          </a:r>
          <a:r>
            <a:rPr lang="en-US" sz="1600" b="1" kern="1200" dirty="0"/>
            <a:t> </a:t>
          </a:r>
          <a:r>
            <a:rPr lang="en-US" sz="1600" kern="1200" dirty="0" err="1"/>
            <a:t>verilir</a:t>
          </a:r>
          <a:r>
            <a:rPr lang="en-US" sz="1600" kern="1200" dirty="0"/>
            <a:t>.</a:t>
          </a:r>
        </a:p>
      </dsp:txBody>
      <dsp:txXfrm>
        <a:off x="7566" y="504272"/>
        <a:ext cx="2100116" cy="1754898"/>
      </dsp:txXfrm>
    </dsp:sp>
    <dsp:sp modelId="{B323F252-21EF-4F06-8690-5E22F5FB3122}">
      <dsp:nvSpPr>
        <dsp:cNvPr id="0" name=""/>
        <dsp:cNvSpPr/>
      </dsp:nvSpPr>
      <dsp:spPr>
        <a:xfrm>
          <a:off x="4557893" y="1336001"/>
          <a:ext cx="315604" cy="91440"/>
        </a:xfrm>
        <a:custGeom>
          <a:avLst/>
          <a:gdLst/>
          <a:ahLst/>
          <a:cxnLst/>
          <a:rect l="0" t="0" r="0" b="0"/>
          <a:pathLst>
            <a:path>
              <a:moveTo>
                <a:pt x="0" y="45720"/>
              </a:moveTo>
              <a:lnTo>
                <a:pt x="3156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707040" y="1379304"/>
        <a:ext cx="17310" cy="4834"/>
      </dsp:txXfrm>
    </dsp:sp>
    <dsp:sp modelId="{E1DB35EF-2721-4A49-AA11-8BC8F9400768}">
      <dsp:nvSpPr>
        <dsp:cNvPr id="0" name=""/>
        <dsp:cNvSpPr/>
      </dsp:nvSpPr>
      <dsp:spPr>
        <a:xfrm>
          <a:off x="2459577"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3795 </a:t>
          </a:r>
          <a:r>
            <a:rPr lang="en-US" sz="1600" kern="1200" dirty="0" err="1"/>
            <a:t>sayılı</a:t>
          </a:r>
          <a:r>
            <a:rPr lang="en-US" sz="1600" kern="1200" dirty="0"/>
            <a:t> </a:t>
          </a:r>
          <a:r>
            <a:rPr lang="en-US" sz="1600" kern="1200" dirty="0" err="1"/>
            <a:t>Kanuna</a:t>
          </a:r>
          <a:r>
            <a:rPr lang="en-US" sz="1600" kern="1200" dirty="0"/>
            <a:t> </a:t>
          </a:r>
          <a:r>
            <a:rPr lang="en-US" sz="1600" kern="1200" dirty="0" err="1"/>
            <a:t>göre</a:t>
          </a:r>
          <a:r>
            <a:rPr lang="en-US" sz="1600" kern="1200" dirty="0"/>
            <a:t> </a:t>
          </a:r>
          <a:r>
            <a:rPr lang="en-US" sz="1600" kern="1200" dirty="0" err="1"/>
            <a:t>iş</a:t>
          </a:r>
          <a:r>
            <a:rPr lang="en-US" sz="1600" kern="1200" dirty="0"/>
            <a:t> </a:t>
          </a:r>
          <a:r>
            <a:rPr lang="en-US" sz="1600" kern="1200" dirty="0" err="1"/>
            <a:t>hayatında</a:t>
          </a:r>
          <a:r>
            <a:rPr lang="tr-TR" sz="1600" kern="1200" dirty="0"/>
            <a:t> </a:t>
          </a:r>
          <a:r>
            <a:rPr lang="en-US" sz="1600" b="1" kern="1200" dirty="0" err="1"/>
            <a:t>Teknisyen</a:t>
          </a:r>
          <a:r>
            <a:rPr lang="en-US" sz="1600" b="1" kern="1200" dirty="0"/>
            <a:t> </a:t>
          </a:r>
          <a:r>
            <a:rPr lang="en-US" sz="1600" kern="1200" dirty="0" err="1"/>
            <a:t>unvanı</a:t>
          </a:r>
          <a:r>
            <a:rPr lang="en-US" sz="1600" kern="1200" dirty="0"/>
            <a:t> </a:t>
          </a:r>
          <a:r>
            <a:rPr lang="en-US" sz="1600" kern="1200" dirty="0" err="1"/>
            <a:t>ile</a:t>
          </a:r>
          <a:r>
            <a:rPr lang="en-US" sz="1600" kern="1200" dirty="0"/>
            <a:t> </a:t>
          </a:r>
          <a:r>
            <a:rPr lang="en-US" sz="1600" kern="1200" dirty="0" err="1"/>
            <a:t>çalışırlar</a:t>
          </a:r>
          <a:r>
            <a:rPr lang="en-US" sz="1600" kern="1200" dirty="0"/>
            <a:t>.</a:t>
          </a:r>
        </a:p>
      </dsp:txBody>
      <dsp:txXfrm>
        <a:off x="2459577" y="504272"/>
        <a:ext cx="2100116" cy="1754898"/>
      </dsp:txXfrm>
    </dsp:sp>
    <dsp:sp modelId="{2D66E956-AFD2-4550-9789-1B8D9B033875}">
      <dsp:nvSpPr>
        <dsp:cNvPr id="0" name=""/>
        <dsp:cNvSpPr/>
      </dsp:nvSpPr>
      <dsp:spPr>
        <a:xfrm>
          <a:off x="7004214" y="1336001"/>
          <a:ext cx="384949" cy="91440"/>
        </a:xfrm>
        <a:custGeom>
          <a:avLst/>
          <a:gdLst/>
          <a:ahLst/>
          <a:cxnLst/>
          <a:rect l="0" t="0" r="0" b="0"/>
          <a:pathLst>
            <a:path>
              <a:moveTo>
                <a:pt x="0" y="45720"/>
              </a:moveTo>
              <a:lnTo>
                <a:pt x="3849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7186300" y="1379304"/>
        <a:ext cx="20777" cy="4834"/>
      </dsp:txXfrm>
    </dsp:sp>
    <dsp:sp modelId="{17A38FD1-3F0D-449C-822E-7BC0FAE5BEFF}">
      <dsp:nvSpPr>
        <dsp:cNvPr id="0" name=""/>
        <dsp:cNvSpPr/>
      </dsp:nvSpPr>
      <dsp:spPr>
        <a:xfrm>
          <a:off x="4905898"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Aldığı</a:t>
          </a:r>
          <a:r>
            <a:rPr lang="en-US" sz="1600" kern="1200" dirty="0"/>
            <a:t> </a:t>
          </a:r>
          <a:r>
            <a:rPr lang="en-US" sz="1600" kern="1200" dirty="0" err="1"/>
            <a:t>dersleri</a:t>
          </a:r>
          <a:r>
            <a:rPr lang="en-US" sz="1600" kern="1200" dirty="0"/>
            <a:t> </a:t>
          </a:r>
          <a:r>
            <a:rPr lang="en-US" sz="1600" kern="1200" dirty="0" err="1"/>
            <a:t>gösteren</a:t>
          </a:r>
          <a:r>
            <a:rPr lang="en-US" sz="1600" kern="1200" dirty="0"/>
            <a:t> </a:t>
          </a:r>
          <a:r>
            <a:rPr lang="en-US" sz="1600" kern="1200" dirty="0" err="1"/>
            <a:t>ve</a:t>
          </a:r>
          <a:r>
            <a:rPr lang="en-US" sz="1600" kern="1200" dirty="0"/>
            <a:t> </a:t>
          </a:r>
          <a:r>
            <a:rPr lang="en-US" sz="1600" kern="1200" dirty="0" err="1"/>
            <a:t>tüm</a:t>
          </a:r>
          <a:r>
            <a:rPr lang="en-US" sz="1600" kern="1200" dirty="0"/>
            <a:t> </a:t>
          </a:r>
          <a:r>
            <a:rPr lang="en-US" sz="1600" kern="1200" dirty="0" err="1"/>
            <a:t>Avrupa'da</a:t>
          </a:r>
          <a:r>
            <a:rPr lang="en-US" sz="1600" kern="1200" dirty="0"/>
            <a:t> </a:t>
          </a:r>
          <a:r>
            <a:rPr lang="en-US" sz="1600" kern="1200" dirty="0" err="1"/>
            <a:t>geçerliliği</a:t>
          </a:r>
          <a:r>
            <a:rPr lang="en-US" sz="1600" kern="1200" dirty="0"/>
            <a:t> </a:t>
          </a:r>
          <a:r>
            <a:rPr lang="en-US" sz="1600" kern="1200" dirty="0" err="1"/>
            <a:t>olan</a:t>
          </a:r>
          <a:r>
            <a:rPr lang="tr-TR" sz="1600" kern="1200" dirty="0"/>
            <a:t> </a:t>
          </a:r>
          <a:r>
            <a:rPr lang="en-US" sz="1600" b="1" kern="1200" dirty="0"/>
            <a:t>EUROPASS </a:t>
          </a:r>
          <a:r>
            <a:rPr lang="en-US" sz="1600" kern="1200" dirty="0" err="1"/>
            <a:t>belgesi</a:t>
          </a:r>
          <a:r>
            <a:rPr lang="en-US" sz="1600" kern="1200" dirty="0"/>
            <a:t> </a:t>
          </a:r>
          <a:r>
            <a:rPr lang="en-US" sz="1600" kern="1200" dirty="0" err="1"/>
            <a:t>verilir</a:t>
          </a:r>
          <a:r>
            <a:rPr lang="en-US" sz="1600" kern="1200" dirty="0"/>
            <a:t>.</a:t>
          </a:r>
        </a:p>
      </dsp:txBody>
      <dsp:txXfrm>
        <a:off x="4905898" y="504272"/>
        <a:ext cx="2100116" cy="1754898"/>
      </dsp:txXfrm>
    </dsp:sp>
    <dsp:sp modelId="{5BB61A13-2703-4A72-949D-46922945FCDE}">
      <dsp:nvSpPr>
        <dsp:cNvPr id="0" name=""/>
        <dsp:cNvSpPr/>
      </dsp:nvSpPr>
      <dsp:spPr>
        <a:xfrm>
          <a:off x="1057624" y="2257371"/>
          <a:ext cx="8444598" cy="452426"/>
        </a:xfrm>
        <a:custGeom>
          <a:avLst/>
          <a:gdLst/>
          <a:ahLst/>
          <a:cxnLst/>
          <a:rect l="0" t="0" r="0" b="0"/>
          <a:pathLst>
            <a:path>
              <a:moveTo>
                <a:pt x="8444598" y="0"/>
              </a:moveTo>
              <a:lnTo>
                <a:pt x="8444598" y="243313"/>
              </a:lnTo>
              <a:lnTo>
                <a:pt x="0" y="243313"/>
              </a:lnTo>
              <a:lnTo>
                <a:pt x="0" y="45242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068463" y="2481167"/>
        <a:ext cx="422920" cy="4834"/>
      </dsp:txXfrm>
    </dsp:sp>
    <dsp:sp modelId="{58490819-D99D-4D50-82D2-8A26343A3C3C}">
      <dsp:nvSpPr>
        <dsp:cNvPr id="0" name=""/>
        <dsp:cNvSpPr/>
      </dsp:nvSpPr>
      <dsp:spPr>
        <a:xfrm>
          <a:off x="7421564" y="504272"/>
          <a:ext cx="41613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tr-TR" sz="1600" kern="1200" dirty="0"/>
            <a:t>K</a:t>
          </a:r>
          <a:r>
            <a:rPr lang="en-US" sz="1600" kern="1200" dirty="0" err="1"/>
            <a:t>endi</a:t>
          </a:r>
          <a:r>
            <a:rPr lang="en-US" sz="1600" kern="1200" dirty="0"/>
            <a:t>  </a:t>
          </a:r>
          <a:r>
            <a:rPr lang="en-US" sz="1600" kern="1200" dirty="0" err="1"/>
            <a:t>alanının</a:t>
          </a:r>
          <a:r>
            <a:rPr lang="en-US" sz="1600" kern="1200" dirty="0"/>
            <a:t>  </a:t>
          </a:r>
          <a:r>
            <a:rPr lang="en-US" sz="1600" kern="1200" dirty="0" err="1"/>
            <a:t>devamı</a:t>
          </a:r>
          <a:r>
            <a:rPr lang="en-US" sz="1600" kern="1200" dirty="0"/>
            <a:t>  </a:t>
          </a:r>
          <a:r>
            <a:rPr lang="en-US" sz="1600" kern="1200" dirty="0" err="1"/>
            <a:t>niteliğindeki</a:t>
          </a:r>
          <a:r>
            <a:rPr lang="en-US" sz="1600" kern="1200" dirty="0"/>
            <a:t>; </a:t>
          </a:r>
          <a:r>
            <a:rPr lang="en-US" sz="1600" kern="1200" dirty="0" err="1"/>
            <a:t>yükseköğretim</a:t>
          </a:r>
          <a:r>
            <a:rPr lang="en-US" sz="1600" kern="1200" dirty="0"/>
            <a:t> </a:t>
          </a:r>
          <a:r>
            <a:rPr lang="en-US" sz="1600" kern="1200" dirty="0" err="1"/>
            <a:t>programlarını</a:t>
          </a:r>
          <a:r>
            <a:rPr lang="en-US" sz="1600" kern="1200" dirty="0"/>
            <a:t> </a:t>
          </a:r>
          <a:r>
            <a:rPr lang="en-US" sz="1600" kern="1200" dirty="0" err="1"/>
            <a:t>tercih</a:t>
          </a:r>
          <a:r>
            <a:rPr lang="en-US" sz="1600" kern="1200" dirty="0"/>
            <a:t> </a:t>
          </a:r>
          <a:r>
            <a:rPr lang="en-US" sz="1600" kern="1200" dirty="0" err="1"/>
            <a:t>etmeleri</a:t>
          </a:r>
          <a:r>
            <a:rPr lang="en-US" sz="1600" kern="1200" dirty="0"/>
            <a:t> </a:t>
          </a:r>
          <a:r>
            <a:rPr lang="en-US" sz="1600" kern="1200" dirty="0" err="1"/>
            <a:t>durumunda</a:t>
          </a:r>
          <a:r>
            <a:rPr lang="en-US" sz="1600" kern="1200" dirty="0"/>
            <a:t> ek </a:t>
          </a:r>
          <a:r>
            <a:rPr lang="en-US" sz="1600" kern="1200" dirty="0" err="1"/>
            <a:t>puan</a:t>
          </a:r>
          <a:r>
            <a:rPr lang="en-US" sz="1600" kern="1200" dirty="0"/>
            <a:t> </a:t>
          </a:r>
          <a:r>
            <a:rPr lang="en-US" sz="1600" kern="1200" dirty="0" err="1"/>
            <a:t>verilir</a:t>
          </a:r>
          <a:r>
            <a:rPr lang="en-US" sz="1600" kern="1200" dirty="0"/>
            <a:t>. </a:t>
          </a:r>
          <a:r>
            <a:rPr lang="en-US" sz="1600" kern="1200" dirty="0" err="1"/>
            <a:t>Mesleki</a:t>
          </a:r>
          <a:r>
            <a:rPr lang="en-US" sz="1600" kern="1200" dirty="0"/>
            <a:t> </a:t>
          </a:r>
          <a:r>
            <a:rPr lang="en-US" sz="1600" kern="1200" dirty="0" err="1"/>
            <a:t>ve</a:t>
          </a:r>
          <a:r>
            <a:rPr lang="en-US" sz="1600" kern="1200" dirty="0"/>
            <a:t> Teknik </a:t>
          </a:r>
          <a:r>
            <a:rPr lang="en-US" sz="1600" kern="1200" dirty="0" err="1"/>
            <a:t>Liselere</a:t>
          </a:r>
          <a:r>
            <a:rPr lang="en-US" sz="1600" kern="1200" dirty="0"/>
            <a:t> </a:t>
          </a:r>
          <a:r>
            <a:rPr lang="en-US" sz="1600" kern="1200" dirty="0" err="1"/>
            <a:t>ayrılan</a:t>
          </a:r>
          <a:r>
            <a:rPr lang="en-US" sz="1600" kern="1200" dirty="0"/>
            <a:t> </a:t>
          </a:r>
          <a:r>
            <a:rPr lang="tr-TR" sz="1600" kern="1200" dirty="0"/>
            <a:t>(M.T.O.K) </a:t>
          </a:r>
          <a:r>
            <a:rPr lang="en-US" sz="1600" kern="1200" dirty="0" err="1"/>
            <a:t>kontenjanlardan</a:t>
          </a:r>
          <a:r>
            <a:rPr lang="en-US" sz="1600" kern="1200" dirty="0"/>
            <a:t> </a:t>
          </a:r>
          <a:r>
            <a:rPr lang="en-US" sz="1600" kern="1200" dirty="0" err="1"/>
            <a:t>yararlanarak</a:t>
          </a:r>
          <a:r>
            <a:rPr lang="en-US" sz="1600" kern="1200" dirty="0"/>
            <a:t> </a:t>
          </a:r>
          <a:r>
            <a:rPr lang="en-US" sz="1600" kern="1200" dirty="0" err="1"/>
            <a:t>genel</a:t>
          </a:r>
          <a:r>
            <a:rPr lang="en-US" sz="1600" kern="1200" dirty="0"/>
            <a:t> </a:t>
          </a:r>
          <a:r>
            <a:rPr lang="en-US" sz="1600" kern="1200" dirty="0" err="1"/>
            <a:t>lise</a:t>
          </a:r>
          <a:r>
            <a:rPr lang="en-US" sz="1600" kern="1200" dirty="0"/>
            <a:t> </a:t>
          </a:r>
          <a:r>
            <a:rPr lang="en-US" sz="1600" kern="1200" dirty="0" err="1"/>
            <a:t>öğrencilerine</a:t>
          </a:r>
          <a:r>
            <a:rPr lang="en-US" sz="1600" kern="1200" dirty="0"/>
            <a:t> </a:t>
          </a:r>
          <a:r>
            <a:rPr lang="en-US" sz="1600" kern="1200" dirty="0" err="1"/>
            <a:t>göre</a:t>
          </a:r>
          <a:r>
            <a:rPr lang="en-US" sz="1600" kern="1200" dirty="0"/>
            <a:t> </a:t>
          </a:r>
          <a:r>
            <a:rPr lang="en-US" sz="1600" kern="1200" dirty="0" err="1"/>
            <a:t>daha</a:t>
          </a:r>
          <a:r>
            <a:rPr lang="en-US" sz="1600" kern="1200" dirty="0"/>
            <a:t> </a:t>
          </a:r>
          <a:r>
            <a:rPr lang="en-US" sz="1600" kern="1200" dirty="0" err="1"/>
            <a:t>az</a:t>
          </a:r>
          <a:r>
            <a:rPr lang="en-US" sz="1600" kern="1200" dirty="0"/>
            <a:t> net </a:t>
          </a:r>
          <a:r>
            <a:rPr lang="en-US" sz="1600" kern="1200" dirty="0" err="1"/>
            <a:t>sayısıyla</a:t>
          </a:r>
          <a:r>
            <a:rPr lang="en-US" sz="1600" kern="1200" dirty="0"/>
            <a:t> </a:t>
          </a:r>
          <a:r>
            <a:rPr lang="en-US" sz="1600" kern="1200" dirty="0" err="1"/>
            <a:t>bu</a:t>
          </a:r>
          <a:r>
            <a:rPr lang="en-US" sz="1600" kern="1200" dirty="0"/>
            <a:t> </a:t>
          </a:r>
          <a:r>
            <a:rPr lang="en-US" sz="1600" kern="1200" dirty="0" err="1"/>
            <a:t>bölümlere</a:t>
          </a:r>
          <a:r>
            <a:rPr lang="en-US" sz="1600" kern="1200" dirty="0"/>
            <a:t> </a:t>
          </a:r>
          <a:r>
            <a:rPr lang="en-US" sz="1600" kern="1200" dirty="0" err="1"/>
            <a:t>girebilirler</a:t>
          </a:r>
          <a:r>
            <a:rPr lang="en-US" sz="1600" kern="1200" dirty="0"/>
            <a:t>.</a:t>
          </a:r>
        </a:p>
      </dsp:txBody>
      <dsp:txXfrm>
        <a:off x="7421564" y="504272"/>
        <a:ext cx="4161316" cy="1754898"/>
      </dsp:txXfrm>
    </dsp:sp>
    <dsp:sp modelId="{8602CA35-65C0-43D9-8F49-B6EEBEC83168}">
      <dsp:nvSpPr>
        <dsp:cNvPr id="0" name=""/>
        <dsp:cNvSpPr/>
      </dsp:nvSpPr>
      <dsp:spPr>
        <a:xfrm>
          <a:off x="2105882"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20020" y="3617229"/>
        <a:ext cx="24151" cy="4834"/>
      </dsp:txXfrm>
    </dsp:sp>
    <dsp:sp modelId="{776D35E0-63C8-4D2B-9344-2044FC396AC8}">
      <dsp:nvSpPr>
        <dsp:cNvPr id="0" name=""/>
        <dsp:cNvSpPr/>
      </dsp:nvSpPr>
      <dsp:spPr>
        <a:xfrm>
          <a:off x="7566"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Yükseköğretime</a:t>
          </a:r>
          <a:r>
            <a:rPr lang="en-US" sz="1600" kern="1200" dirty="0"/>
            <a:t> </a:t>
          </a:r>
          <a:r>
            <a:rPr lang="en-US" sz="1600" kern="1200" dirty="0" err="1"/>
            <a:t>devam</a:t>
          </a:r>
          <a:r>
            <a:rPr lang="en-US" sz="1600" kern="1200" dirty="0"/>
            <a:t> </a:t>
          </a:r>
          <a:r>
            <a:rPr lang="en-US" sz="1600" kern="1200" dirty="0" err="1"/>
            <a:t>etmeyenlerin</a:t>
          </a:r>
          <a:r>
            <a:rPr lang="en-US" sz="1600" kern="1200" dirty="0"/>
            <a:t> </a:t>
          </a:r>
          <a:r>
            <a:rPr lang="en-US" sz="1600" kern="1200" dirty="0" err="1"/>
            <a:t>iş</a:t>
          </a:r>
          <a:r>
            <a:rPr lang="en-US" sz="1600" kern="1200" dirty="0"/>
            <a:t> </a:t>
          </a:r>
          <a:r>
            <a:rPr lang="en-US" sz="1600" kern="1200" dirty="0" err="1"/>
            <a:t>bulmaları</a:t>
          </a:r>
          <a:r>
            <a:rPr lang="en-US" sz="1600" kern="1200" dirty="0"/>
            <a:t>, </a:t>
          </a:r>
          <a:r>
            <a:rPr lang="en-US" sz="1600" kern="1200" dirty="0" err="1"/>
            <a:t>mesleklerinde</a:t>
          </a:r>
          <a:r>
            <a:rPr lang="en-US" sz="1600" kern="1200" dirty="0"/>
            <a:t> </a:t>
          </a:r>
          <a:r>
            <a:rPr lang="en-US" sz="1600" kern="1200" dirty="0" err="1"/>
            <a:t>ilerlemeleri</a:t>
          </a:r>
          <a:r>
            <a:rPr lang="en-US" sz="1600" kern="1200" dirty="0"/>
            <a:t> </a:t>
          </a:r>
          <a:r>
            <a:rPr lang="en-US" sz="1600" kern="1200" dirty="0" err="1"/>
            <a:t>veya</a:t>
          </a:r>
          <a:r>
            <a:rPr lang="en-US" sz="1600" kern="1200" dirty="0"/>
            <a:t> </a:t>
          </a:r>
          <a:r>
            <a:rPr lang="en-US" sz="1600" kern="1200" dirty="0" err="1"/>
            <a:t>kendi</a:t>
          </a:r>
          <a:r>
            <a:rPr lang="tr-TR" sz="1600" kern="1200" dirty="0"/>
            <a:t> </a:t>
          </a:r>
          <a:r>
            <a:rPr lang="en-US" sz="1600" kern="1200" dirty="0" err="1"/>
            <a:t>işini</a:t>
          </a:r>
          <a:r>
            <a:rPr lang="en-US" sz="1600" kern="1200" dirty="0"/>
            <a:t> </a:t>
          </a:r>
          <a:r>
            <a:rPr lang="en-US" sz="1600" kern="1200" dirty="0" err="1"/>
            <a:t>kurmaları</a:t>
          </a:r>
          <a:r>
            <a:rPr lang="en-US" sz="1600" kern="1200" dirty="0"/>
            <a:t> </a:t>
          </a:r>
          <a:r>
            <a:rPr lang="en-US" sz="1600" kern="1200" dirty="0" err="1"/>
            <a:t>daha</a:t>
          </a:r>
          <a:r>
            <a:rPr lang="en-US" sz="1600" kern="1200" dirty="0"/>
            <a:t> </a:t>
          </a:r>
          <a:r>
            <a:rPr lang="en-US" sz="1600" kern="1200" dirty="0" err="1"/>
            <a:t>kolaydır</a:t>
          </a:r>
          <a:r>
            <a:rPr lang="en-US" sz="1600" kern="1200" dirty="0"/>
            <a:t>.</a:t>
          </a:r>
        </a:p>
      </dsp:txBody>
      <dsp:txXfrm>
        <a:off x="7566" y="2742197"/>
        <a:ext cx="2100116" cy="1754898"/>
      </dsp:txXfrm>
    </dsp:sp>
    <dsp:sp modelId="{822CEDAF-6B56-4956-BEA5-2B2FAF25C0B1}">
      <dsp:nvSpPr>
        <dsp:cNvPr id="0" name=""/>
        <dsp:cNvSpPr/>
      </dsp:nvSpPr>
      <dsp:spPr>
        <a:xfrm>
          <a:off x="4689025"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903162" y="3617229"/>
        <a:ext cx="24151" cy="4834"/>
      </dsp:txXfrm>
    </dsp:sp>
    <dsp:sp modelId="{946E303F-1852-4F7C-AD4F-C97951514BE6}">
      <dsp:nvSpPr>
        <dsp:cNvPr id="0" name=""/>
        <dsp:cNvSpPr/>
      </dsp:nvSpPr>
      <dsp:spPr>
        <a:xfrm>
          <a:off x="2590709"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Genel</a:t>
          </a:r>
          <a:r>
            <a:rPr lang="en-US" sz="1600" kern="1200" dirty="0"/>
            <a:t> Lise </a:t>
          </a:r>
          <a:r>
            <a:rPr lang="en-US" sz="1600" kern="1200" dirty="0" err="1"/>
            <a:t>mezunları</a:t>
          </a:r>
          <a:r>
            <a:rPr lang="en-US" sz="1600" kern="1200" dirty="0"/>
            <a:t> </a:t>
          </a:r>
          <a:r>
            <a:rPr lang="en-US" sz="1600" kern="1200" dirty="0" err="1"/>
            <a:t>istemeleri</a:t>
          </a:r>
          <a:r>
            <a:rPr lang="en-US" sz="1600" kern="1200" dirty="0"/>
            <a:t> </a:t>
          </a:r>
          <a:r>
            <a:rPr lang="en-US" sz="1600" kern="1200" dirty="0" err="1"/>
            <a:t>halinde</a:t>
          </a:r>
          <a:r>
            <a:rPr lang="en-US" sz="1600" kern="1200" dirty="0"/>
            <a:t> </a:t>
          </a:r>
          <a:r>
            <a:rPr lang="en-US" sz="1600" kern="1200" dirty="0" err="1"/>
            <a:t>askerliklerini</a:t>
          </a:r>
          <a:r>
            <a:rPr lang="en-US" sz="1600" kern="1200" dirty="0"/>
            <a:t> 3 </a:t>
          </a:r>
          <a:r>
            <a:rPr lang="en-US" sz="1600" kern="1200" dirty="0" err="1"/>
            <a:t>yıl</a:t>
          </a:r>
          <a:r>
            <a:rPr lang="en-US" sz="1600" kern="1200" dirty="0"/>
            <a:t> </a:t>
          </a:r>
          <a:r>
            <a:rPr lang="en-US" sz="1600" kern="1200" dirty="0" err="1"/>
            <a:t>erteleyebilirken</a:t>
          </a:r>
          <a:r>
            <a:rPr lang="en-US" sz="1600" kern="1200" dirty="0"/>
            <a:t>, </a:t>
          </a:r>
          <a:r>
            <a:rPr lang="en-US" sz="1600" kern="1200" dirty="0" err="1"/>
            <a:t>meslek</a:t>
          </a:r>
          <a:r>
            <a:rPr lang="en-US" sz="1600" kern="1200" dirty="0"/>
            <a:t> </a:t>
          </a:r>
          <a:r>
            <a:rPr lang="en-US" sz="1600" kern="1200" dirty="0" err="1"/>
            <a:t>lisesi</a:t>
          </a:r>
          <a:r>
            <a:rPr lang="tr-TR" sz="1600" kern="1200" dirty="0"/>
            <a:t> </a:t>
          </a:r>
          <a:r>
            <a:rPr lang="en-US" sz="1600" kern="1200" dirty="0" err="1"/>
            <a:t>mezunları</a:t>
          </a:r>
          <a:r>
            <a:rPr lang="en-US" sz="1600" kern="1200" dirty="0"/>
            <a:t> 6 </a:t>
          </a:r>
          <a:r>
            <a:rPr lang="en-US" sz="1600" kern="1200" dirty="0" err="1"/>
            <a:t>yıl</a:t>
          </a:r>
          <a:r>
            <a:rPr lang="en-US" sz="1600" kern="1200" dirty="0"/>
            <a:t> </a:t>
          </a:r>
          <a:r>
            <a:rPr lang="en-US" sz="1600" kern="1200" dirty="0" err="1"/>
            <a:t>erteleyebilirler</a:t>
          </a:r>
          <a:r>
            <a:rPr lang="en-US" sz="1600" kern="1200" dirty="0"/>
            <a:t>.</a:t>
          </a:r>
        </a:p>
      </dsp:txBody>
      <dsp:txXfrm>
        <a:off x="2590709" y="2742197"/>
        <a:ext cx="2100116" cy="1754898"/>
      </dsp:txXfrm>
    </dsp:sp>
    <dsp:sp modelId="{5A154C5D-F550-4CBC-9289-0C2268EFCE17}">
      <dsp:nvSpPr>
        <dsp:cNvPr id="0" name=""/>
        <dsp:cNvSpPr/>
      </dsp:nvSpPr>
      <dsp:spPr>
        <a:xfrm>
          <a:off x="5173851" y="2742197"/>
          <a:ext cx="2972945"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KOSGEB </a:t>
          </a:r>
          <a:r>
            <a:rPr lang="en-US" sz="1600" kern="1200" dirty="0" err="1"/>
            <a:t>ile</a:t>
          </a:r>
          <a:r>
            <a:rPr lang="en-US" sz="1600" kern="1200" dirty="0"/>
            <a:t> </a:t>
          </a:r>
          <a:r>
            <a:rPr lang="en-US" sz="1600" kern="1200" dirty="0" err="1"/>
            <a:t>yapılan</a:t>
          </a:r>
          <a:r>
            <a:rPr lang="en-US" sz="1600" kern="1200" dirty="0"/>
            <a:t> </a:t>
          </a:r>
          <a:r>
            <a:rPr lang="en-US" sz="1600" kern="1200" dirty="0" err="1"/>
            <a:t>protokol</a:t>
          </a:r>
          <a:r>
            <a:rPr lang="en-US" sz="1600" kern="1200" dirty="0"/>
            <a:t> </a:t>
          </a:r>
          <a:r>
            <a:rPr lang="en-US" sz="1600" kern="1200" dirty="0" err="1"/>
            <a:t>kapsamında</a:t>
          </a:r>
          <a:r>
            <a:rPr lang="en-US" sz="1600" kern="1200" dirty="0"/>
            <a:t> </a:t>
          </a:r>
          <a:r>
            <a:rPr lang="en-US" sz="1600" kern="1200" dirty="0" err="1"/>
            <a:t>kendi</a:t>
          </a:r>
          <a:r>
            <a:rPr lang="en-US" sz="1600" kern="1200" dirty="0"/>
            <a:t> </a:t>
          </a:r>
          <a:r>
            <a:rPr lang="en-US" sz="1600" kern="1200" dirty="0" err="1"/>
            <a:t>iş</a:t>
          </a:r>
          <a:r>
            <a:rPr lang="en-US" sz="1600" kern="1200" dirty="0"/>
            <a:t> </a:t>
          </a:r>
          <a:r>
            <a:rPr lang="en-US" sz="1600" kern="1200" dirty="0" err="1"/>
            <a:t>yerini</a:t>
          </a:r>
          <a:r>
            <a:rPr lang="en-US" sz="1600" kern="1200" dirty="0"/>
            <a:t> </a:t>
          </a:r>
          <a:r>
            <a:rPr lang="en-US" sz="1600" kern="1200" dirty="0" err="1"/>
            <a:t>açan</a:t>
          </a:r>
          <a:r>
            <a:rPr lang="en-US" sz="1600" kern="1200" dirty="0"/>
            <a:t> </a:t>
          </a:r>
          <a:r>
            <a:rPr lang="en-US" sz="1600" kern="1200" dirty="0" err="1"/>
            <a:t>mesleki</a:t>
          </a:r>
          <a:r>
            <a:rPr lang="en-US" sz="1600" kern="1200" dirty="0"/>
            <a:t> </a:t>
          </a:r>
          <a:r>
            <a:rPr lang="en-US" sz="1600" kern="1200" dirty="0" err="1"/>
            <a:t>eğitim</a:t>
          </a:r>
          <a:r>
            <a:rPr lang="en-US" sz="1600" kern="1200" dirty="0"/>
            <a:t> </a:t>
          </a:r>
          <a:r>
            <a:rPr lang="en-US" sz="1600" kern="1200" dirty="0" err="1"/>
            <a:t>mezunlarına</a:t>
          </a:r>
          <a:r>
            <a:rPr lang="tr-TR" sz="1600" kern="1200" dirty="0"/>
            <a:t> </a:t>
          </a:r>
          <a:r>
            <a:rPr lang="en-US" sz="1600" kern="1200" dirty="0"/>
            <a:t>KOSGEB </a:t>
          </a:r>
          <a:r>
            <a:rPr lang="en-US" sz="1600" kern="1200" dirty="0" err="1"/>
            <a:t>tarafından</a:t>
          </a:r>
          <a:r>
            <a:rPr lang="en-US" sz="1600" kern="1200" dirty="0"/>
            <a:t> </a:t>
          </a:r>
          <a:r>
            <a:rPr lang="tr-TR" sz="1600" kern="1200" dirty="0"/>
            <a:t> kuruluş desteği </a:t>
          </a:r>
          <a:r>
            <a:rPr lang="tr-TR" sz="1600" b="1" kern="1200" dirty="0"/>
            <a:t>65</a:t>
          </a:r>
          <a:r>
            <a:rPr lang="en-US" sz="1600" b="1" kern="1200" dirty="0"/>
            <a:t> bin TL </a:t>
          </a:r>
          <a:r>
            <a:rPr lang="en-US" sz="1600" b="1" kern="1200" dirty="0" err="1"/>
            <a:t>hibe</a:t>
          </a:r>
          <a:r>
            <a:rPr lang="en-US" sz="1600" b="1" kern="1200" dirty="0"/>
            <a:t> </a:t>
          </a:r>
          <a:r>
            <a:rPr lang="en-US" sz="1600" kern="1200" dirty="0" err="1"/>
            <a:t>verilmektedir</a:t>
          </a:r>
          <a:r>
            <a:rPr lang="en-US" sz="1600" kern="1200" dirty="0"/>
            <a:t>.</a:t>
          </a:r>
        </a:p>
      </dsp:txBody>
      <dsp:txXfrm>
        <a:off x="5173851" y="2742197"/>
        <a:ext cx="2972945" cy="175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0FCE-E66E-4BBD-9A6D-139F0470D45E}">
      <dsp:nvSpPr>
        <dsp:cNvPr id="0" name=""/>
        <dsp:cNvSpPr/>
      </dsp:nvSpPr>
      <dsp:spPr>
        <a:xfrm>
          <a:off x="17434" y="1306308"/>
          <a:ext cx="5325141" cy="143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503" tIns="395732" rIns="514503"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solidFill>
                <a:srgbClr val="FF0000"/>
              </a:solidFill>
            </a:rPr>
            <a:t>https</a:t>
          </a:r>
          <a:r>
            <a:rPr lang="en-US" sz="1900" b="1" kern="1200" dirty="0" smtClean="0">
              <a:solidFill>
                <a:srgbClr val="FF0000"/>
              </a:solidFill>
            </a:rPr>
            <a:t>://</a:t>
          </a:r>
          <a:r>
            <a:rPr lang="tr-TR" sz="1900" b="1" kern="1200" dirty="0" err="1" smtClean="0">
              <a:solidFill>
                <a:srgbClr val="FF0000"/>
              </a:solidFill>
            </a:rPr>
            <a:t>eyyubiyemesem</a:t>
          </a:r>
          <a:r>
            <a:rPr lang="tr-TR" sz="1900" b="1" kern="1200" dirty="0" smtClean="0">
              <a:solidFill>
                <a:srgbClr val="FF0000"/>
              </a:solidFill>
            </a:rPr>
            <a:t>.</a:t>
          </a:r>
          <a:r>
            <a:rPr lang="en-US" sz="1900" b="1" kern="1200" dirty="0" smtClean="0">
              <a:solidFill>
                <a:srgbClr val="FF0000"/>
              </a:solidFill>
            </a:rPr>
            <a:t>meb.k12.tr </a:t>
          </a:r>
          <a:endParaRPr lang="en-US" sz="1900" kern="1200" dirty="0">
            <a:solidFill>
              <a:srgbClr val="FF0000"/>
            </a:solidFill>
          </a:endParaRPr>
        </a:p>
        <a:p>
          <a:pPr marL="171450" lvl="1" indent="-171450" algn="l" defTabSz="844550">
            <a:lnSpc>
              <a:spcPct val="90000"/>
            </a:lnSpc>
            <a:spcBef>
              <a:spcPct val="0"/>
            </a:spcBef>
            <a:spcAft>
              <a:spcPct val="15000"/>
            </a:spcAft>
            <a:buChar char="••"/>
          </a:pPr>
          <a:r>
            <a:rPr lang="tr-TR" sz="1900" b="1" kern="1200" dirty="0" smtClean="0">
              <a:solidFill>
                <a:srgbClr val="FF0000"/>
              </a:solidFill>
            </a:rPr>
            <a:t>756048@meb.k12.tr</a:t>
          </a:r>
          <a:endParaRPr lang="en-US" sz="1900" kern="1200" dirty="0">
            <a:solidFill>
              <a:srgbClr val="FF0000"/>
            </a:solidFill>
          </a:endParaRPr>
        </a:p>
        <a:p>
          <a:pPr marL="171450" lvl="1" indent="-171450" algn="l" defTabSz="844550">
            <a:lnSpc>
              <a:spcPct val="90000"/>
            </a:lnSpc>
            <a:spcBef>
              <a:spcPct val="0"/>
            </a:spcBef>
            <a:spcAft>
              <a:spcPct val="15000"/>
            </a:spcAft>
            <a:buChar char="••"/>
          </a:pPr>
          <a:r>
            <a:rPr lang="tr-TR" sz="1900" b="1" kern="1200" dirty="0">
              <a:solidFill>
                <a:srgbClr val="FF0000"/>
              </a:solidFill>
            </a:rPr>
            <a:t>0414</a:t>
          </a:r>
          <a:r>
            <a:rPr lang="en-US" sz="1900" b="1" kern="1200" dirty="0">
              <a:solidFill>
                <a:srgbClr val="FF0000"/>
              </a:solidFill>
            </a:rPr>
            <a:t> -	</a:t>
          </a:r>
          <a:r>
            <a:rPr lang="tr-TR" sz="1900" b="1" kern="1200" dirty="0" smtClean="0">
              <a:solidFill>
                <a:srgbClr val="FF0000"/>
              </a:solidFill>
            </a:rPr>
            <a:t>3575105</a:t>
          </a:r>
          <a:endParaRPr lang="en-US" sz="1900" kern="1200" dirty="0">
            <a:solidFill>
              <a:srgbClr val="FF0000"/>
            </a:solidFill>
          </a:endParaRPr>
        </a:p>
      </dsp:txBody>
      <dsp:txXfrm>
        <a:off x="17434" y="1306308"/>
        <a:ext cx="5325141" cy="1436400"/>
      </dsp:txXfrm>
    </dsp:sp>
    <dsp:sp modelId="{CD6D768A-CFC7-4832-915E-F73C2B73B0F2}">
      <dsp:nvSpPr>
        <dsp:cNvPr id="0" name=""/>
        <dsp:cNvSpPr/>
      </dsp:nvSpPr>
      <dsp:spPr>
        <a:xfrm>
          <a:off x="235669" y="110357"/>
          <a:ext cx="4640472" cy="56088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99" tIns="0" rIns="175399" bIns="0" numCol="1" spcCol="1270" anchor="ctr" anchorCtr="0">
          <a:noAutofit/>
        </a:bodyPr>
        <a:lstStyle/>
        <a:p>
          <a:pPr lvl="0" algn="l" defTabSz="844550">
            <a:lnSpc>
              <a:spcPct val="90000"/>
            </a:lnSpc>
            <a:spcBef>
              <a:spcPct val="0"/>
            </a:spcBef>
            <a:spcAft>
              <a:spcPct val="35000"/>
            </a:spcAft>
          </a:pPr>
          <a:r>
            <a:rPr lang="tr-TR" sz="1900" b="1" kern="1200" dirty="0" smtClean="0">
              <a:solidFill>
                <a:schemeClr val="bg1"/>
              </a:solidFill>
              <a:latin typeface="Cambria"/>
              <a:cs typeface="Cambria"/>
            </a:rPr>
            <a:t>EYYÜBİYE MESLEKİ EĞİTİM MERKEZİ</a:t>
          </a:r>
          <a:endParaRPr lang="en-US" sz="1900" kern="1200" dirty="0">
            <a:solidFill>
              <a:schemeClr val="bg1"/>
            </a:solidFill>
          </a:endParaRPr>
        </a:p>
      </dsp:txBody>
      <dsp:txXfrm>
        <a:off x="263049" y="137737"/>
        <a:ext cx="4585712" cy="5061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 xmlns:a16="http://schemas.microsoft.com/office/drawing/2014/main"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 xmlns:a16="http://schemas.microsoft.com/office/drawing/2014/main"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t>19.03.2024</a:t>
            </a:fld>
            <a:endParaRPr lang="tr-TR"/>
          </a:p>
        </p:txBody>
      </p:sp>
      <p:sp>
        <p:nvSpPr>
          <p:cNvPr id="4" name="Alt Bilgi Yer Tutucusu 3">
            <a:extLst>
              <a:ext uri="{FF2B5EF4-FFF2-40B4-BE49-F238E27FC236}">
                <a16:creationId xmlns="" xmlns:a16="http://schemas.microsoft.com/office/drawing/2014/main"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 xmlns:a16="http://schemas.microsoft.com/office/drawing/2014/main"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t>‹#›</a:t>
            </a:fld>
            <a:endParaRPr lang="tr-TR"/>
          </a:p>
        </p:txBody>
      </p:sp>
    </p:spTree>
    <p:extLst>
      <p:ext uri="{BB962C8B-B14F-4D97-AF65-F5344CB8AC3E}">
        <p14:creationId xmlns:p14="http://schemas.microsoft.com/office/powerpoint/2010/main"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t>19.03.2024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t>‹#›</a:t>
            </a:fld>
            <a:endParaRPr lang="tr-TR"/>
          </a:p>
        </p:txBody>
      </p:sp>
    </p:spTree>
    <p:extLst>
      <p:ext uri="{BB962C8B-B14F-4D97-AF65-F5344CB8AC3E}">
        <p14:creationId xmlns:p14="http://schemas.microsoft.com/office/powerpoint/2010/main"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1</a:t>
            </a:fld>
            <a:endParaRPr lang="tr-TR"/>
          </a:p>
        </p:txBody>
      </p:sp>
    </p:spTree>
    <p:extLst>
      <p:ext uri="{BB962C8B-B14F-4D97-AF65-F5344CB8AC3E}">
        <p14:creationId xmlns:p14="http://schemas.microsoft.com/office/powerpoint/2010/main"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27</a:t>
            </a:fld>
            <a:endParaRPr lang="tr-TR"/>
          </a:p>
        </p:txBody>
      </p:sp>
    </p:spTree>
    <p:extLst>
      <p:ext uri="{BB962C8B-B14F-4D97-AF65-F5344CB8AC3E}">
        <p14:creationId xmlns:p14="http://schemas.microsoft.com/office/powerpoint/2010/main"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 xmlns:a16="http://schemas.microsoft.com/office/drawing/2014/main"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p14="http://schemas.microsoft.com/office/powerpoint/2010/main"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 xmlns:a16="http://schemas.microsoft.com/office/drawing/2014/main"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p14="http://schemas.microsoft.com/office/powerpoint/2010/main"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p14="http://schemas.microsoft.com/office/powerpoint/2010/main"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p14="http://schemas.microsoft.com/office/powerpoint/2010/main"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p14="http://schemas.microsoft.com/office/powerpoint/2010/main"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 xmlns:a16="http://schemas.microsoft.com/office/drawing/2014/main"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p14="http://schemas.microsoft.com/office/powerpoint/2010/main"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p14="http://schemas.microsoft.com/office/powerpoint/2010/main"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p14="http://schemas.microsoft.com/office/powerpoint/2010/main"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p14="http://schemas.microsoft.com/office/powerpoint/2010/main"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 xmlns:a16="http://schemas.microsoft.com/office/drawing/2014/main" id="{4FC28777-4A5D-A12C-6004-43F1CAC13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 xmlns:a16="http://schemas.microsoft.com/office/drawing/2014/main"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p14="http://schemas.microsoft.com/office/powerpoint/2010/main"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crdownload"/><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 xmlns:a16="http://schemas.microsoft.com/office/drawing/2014/main"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 xmlns:a16="http://schemas.microsoft.com/office/drawing/2014/main"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endParaRPr lang="tr-TR" sz="2800" b="1" dirty="0" smtClean="0">
              <a:solidFill>
                <a:schemeClr val="tx1">
                  <a:lumMod val="95000"/>
                  <a:lumOff val="5000"/>
                </a:schemeClr>
              </a:solidFill>
              <a:latin typeface="Myriad bold"/>
              <a:cs typeface="Helvetica" panose="020B0604020202020204" pitchFamily="34" charset="0"/>
            </a:endParaRPr>
          </a:p>
          <a:p>
            <a:pPr algn="ctr"/>
            <a:r>
              <a:rPr lang="tr-TR" sz="2800" b="1" dirty="0" smtClean="0">
                <a:solidFill>
                  <a:schemeClr val="tx1">
                    <a:lumMod val="95000"/>
                    <a:lumOff val="5000"/>
                  </a:schemeClr>
                </a:solidFill>
                <a:latin typeface="Myriad bold"/>
                <a:cs typeface="Helvetica" panose="020B0604020202020204" pitchFamily="34" charset="0"/>
              </a:rPr>
              <a:t>ORTAÖĞRETİM </a:t>
            </a:r>
            <a:r>
              <a:rPr lang="tr-TR" sz="2800" b="1" dirty="0">
                <a:solidFill>
                  <a:schemeClr val="tx1">
                    <a:lumMod val="95000"/>
                    <a:lumOff val="5000"/>
                  </a:schemeClr>
                </a:solidFill>
                <a:latin typeface="Myriad bold"/>
                <a:cs typeface="Helvetica" panose="020B0604020202020204" pitchFamily="34" charset="0"/>
              </a:rPr>
              <a:t>SİSTEMİ</a:t>
            </a:r>
          </a:p>
        </p:txBody>
      </p:sp>
      <p:sp>
        <p:nvSpPr>
          <p:cNvPr id="10" name="Metin kutusu 9">
            <a:extLst>
              <a:ext uri="{FF2B5EF4-FFF2-40B4-BE49-F238E27FC236}">
                <a16:creationId xmlns="" xmlns:a16="http://schemas.microsoft.com/office/drawing/2014/main"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 xmlns:a16="http://schemas.microsoft.com/office/drawing/2014/main"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 xmlns:a16="http://schemas.microsoft.com/office/drawing/2014/main" id="{8E56ABF9-E054-B220-DF28-5A69E88CB1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41105766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p14="http://schemas.microsoft.com/office/powerpoint/2010/main" val="119630102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 xmlns:a16="http://schemas.microsoft.com/office/drawing/2014/main"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 xmlns:a16="http://schemas.microsoft.com/office/drawing/2014/main" id="{BB750C67-6DB3-9068-6C46-BA527357DE57}"/>
              </a:ext>
            </a:extLst>
          </p:cNvPr>
          <p:cNvGraphicFramePr/>
          <p:nvPr>
            <p:extLst>
              <p:ext uri="{D42A27DB-BD31-4B8C-83A1-F6EECF244321}">
                <p14:modId xmlns:p14="http://schemas.microsoft.com/office/powerpoint/2010/main"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3231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 xmlns:a16="http://schemas.microsoft.com/office/drawing/2014/main"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 xmlns:a16="http://schemas.microsoft.com/office/drawing/2014/main" val="20000"/>
                    </a:ext>
                  </a:extLst>
                </a:gridCol>
                <a:gridCol w="5053965">
                  <a:extLst>
                    <a:ext uri="{9D8B030D-6E8A-4147-A177-3AD203B41FA5}">
                      <a16:colId xmlns="" xmlns:a16="http://schemas.microsoft.com/office/drawing/2014/main"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8337944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 xmlns:a16="http://schemas.microsoft.com/office/drawing/2014/main"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 xmlns:a16="http://schemas.microsoft.com/office/drawing/2014/main" id="{4D56677B-C0B7-4DAC-ACAD-8054FF1B599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 xmlns:a16="http://schemas.microsoft.com/office/drawing/2014/main"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p14="http://schemas.microsoft.com/office/powerpoint/2010/main" val="10999176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 xmlns:a16="http://schemas.microsoft.com/office/drawing/2014/main"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p14="http://schemas.microsoft.com/office/powerpoint/2010/main" val="215094028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EYYÜBİYE MESLEKİ EĞİTİM MERKEZİ</a:t>
            </a:r>
            <a:endParaRP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862551" y="3429000"/>
            <a:ext cx="3988677" cy="369332"/>
          </a:xfrm>
          <a:prstGeom prst="rect">
            <a:avLst/>
          </a:prstGeom>
          <a:noFill/>
        </p:spPr>
        <p:txBody>
          <a:bodyPr wrap="square" rtlCol="0">
            <a:spAutoFit/>
          </a:bodyPr>
          <a:lstStyle/>
          <a:p>
            <a:r>
              <a:rPr lang="tr-TR" dirty="0"/>
              <a:t>Okulunuzun görsel resimlerini ekleyiniz</a:t>
            </a:r>
          </a:p>
        </p:txBody>
      </p:sp>
      <p:pic>
        <p:nvPicPr>
          <p:cNvPr id="4" name="Resim 3">
            <a:extLst>
              <a:ext uri="{FF2B5EF4-FFF2-40B4-BE49-F238E27FC236}">
                <a16:creationId xmlns:a16="http://schemas.microsoft.com/office/drawing/2014/main" xmlns="" xmlns:lc="http://schemas.openxmlformats.org/drawingml/2006/lockedCanvas" id="{4FB9BBA1-50E8-92A2-4D04-9C5ADCCDD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463" y="1604961"/>
            <a:ext cx="9405257" cy="47424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2103949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EYYÜBİYE MESLEKİ EĞİTİM MERKEZİ</a:t>
            </a:r>
            <a:endParaRPr lang="tr-T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30926" y="2410097"/>
            <a:ext cx="11190514" cy="2585323"/>
          </a:xfrm>
          <a:prstGeom prst="rect">
            <a:avLst/>
          </a:prstGeom>
          <a:noFill/>
        </p:spPr>
        <p:txBody>
          <a:bodyPr wrap="square" rtlCol="0">
            <a:spAutoFit/>
          </a:bodyPr>
          <a:lstStyle/>
          <a:p>
            <a:pPr algn="just"/>
            <a:r>
              <a:rPr lang="tr-TR" dirty="0"/>
              <a:t>	</a:t>
            </a:r>
            <a:r>
              <a:rPr lang="tr-TR" dirty="0" smtClean="0"/>
              <a:t>OKULUNUZUN</a:t>
            </a:r>
            <a:r>
              <a:rPr lang="tr-TR" dirty="0">
                <a:cs typeface="Calibri"/>
              </a:rPr>
              <a:t> </a:t>
            </a:r>
            <a:r>
              <a:rPr lang="en-US" dirty="0" err="1">
                <a:cs typeface="Calibri"/>
              </a:rPr>
              <a:t>Okulumuz</a:t>
            </a:r>
            <a:r>
              <a:rPr lang="en-US" dirty="0">
                <a:cs typeface="Calibri"/>
              </a:rPr>
              <a:t>, 1986 </a:t>
            </a:r>
            <a:r>
              <a:rPr lang="en-US" dirty="0" err="1">
                <a:cs typeface="Calibri"/>
              </a:rPr>
              <a:t>yılında</a:t>
            </a:r>
            <a:r>
              <a:rPr lang="en-US" dirty="0">
                <a:cs typeface="Calibri"/>
              </a:rPr>
              <a:t> </a:t>
            </a:r>
            <a:r>
              <a:rPr lang="en-US" dirty="0" err="1">
                <a:cs typeface="Calibri"/>
              </a:rPr>
              <a:t>Şanlıurfa</a:t>
            </a:r>
            <a:r>
              <a:rPr lang="en-US" dirty="0">
                <a:cs typeface="Calibri"/>
              </a:rPr>
              <a:t> </a:t>
            </a:r>
            <a:r>
              <a:rPr lang="en-US" dirty="0" err="1">
                <a:cs typeface="Calibri"/>
              </a:rPr>
              <a:t>Endüstri</a:t>
            </a:r>
            <a:r>
              <a:rPr lang="en-US" dirty="0">
                <a:cs typeface="Calibri"/>
              </a:rPr>
              <a:t> </a:t>
            </a:r>
            <a:r>
              <a:rPr lang="en-US" dirty="0" err="1">
                <a:cs typeface="Calibri"/>
              </a:rPr>
              <a:t>Meslek</a:t>
            </a:r>
            <a:r>
              <a:rPr lang="en-US" dirty="0">
                <a:cs typeface="Calibri"/>
              </a:rPr>
              <a:t> </a:t>
            </a:r>
            <a:r>
              <a:rPr lang="en-US" dirty="0" err="1">
                <a:cs typeface="Calibri"/>
              </a:rPr>
              <a:t>Lisesinde</a:t>
            </a:r>
            <a:r>
              <a:rPr lang="en-US" dirty="0">
                <a:cs typeface="Calibri"/>
              </a:rPr>
              <a:t> </a:t>
            </a:r>
            <a:r>
              <a:rPr lang="en-US" dirty="0" err="1">
                <a:cs typeface="Calibri"/>
              </a:rPr>
              <a:t>Çıraklık</a:t>
            </a:r>
            <a:r>
              <a:rPr lang="en-US" dirty="0">
                <a:cs typeface="Calibri"/>
              </a:rPr>
              <a:t> </a:t>
            </a:r>
            <a:r>
              <a:rPr lang="en-US" dirty="0" err="1">
                <a:cs typeface="Calibri"/>
              </a:rPr>
              <a:t>Eğitim</a:t>
            </a:r>
            <a:r>
              <a:rPr lang="en-US" dirty="0">
                <a:cs typeface="Calibri"/>
              </a:rPr>
              <a:t> </a:t>
            </a:r>
            <a:r>
              <a:rPr lang="en-US" dirty="0" err="1">
                <a:cs typeface="Calibri"/>
              </a:rPr>
              <a:t>Merkezi</a:t>
            </a:r>
            <a:r>
              <a:rPr lang="en-US" dirty="0">
                <a:cs typeface="Calibri"/>
              </a:rPr>
              <a:t> </a:t>
            </a:r>
            <a:r>
              <a:rPr lang="en-US" dirty="0" err="1">
                <a:cs typeface="Calibri"/>
              </a:rPr>
              <a:t>olarak</a:t>
            </a:r>
            <a:r>
              <a:rPr lang="en-US" dirty="0">
                <a:cs typeface="Calibri"/>
              </a:rPr>
              <a:t> </a:t>
            </a:r>
            <a:r>
              <a:rPr lang="en-US" dirty="0" err="1">
                <a:cs typeface="Calibri"/>
              </a:rPr>
              <a:t>faaliyete</a:t>
            </a:r>
            <a:r>
              <a:rPr lang="en-US" dirty="0">
                <a:cs typeface="Calibri"/>
              </a:rPr>
              <a:t> </a:t>
            </a:r>
            <a:r>
              <a:rPr lang="en-US" dirty="0" err="1">
                <a:cs typeface="Calibri"/>
              </a:rPr>
              <a:t>başlamış</a:t>
            </a:r>
            <a:r>
              <a:rPr lang="en-US" dirty="0">
                <a:cs typeface="Calibri"/>
              </a:rPr>
              <a:t> </a:t>
            </a:r>
            <a:r>
              <a:rPr lang="en-US" dirty="0" err="1">
                <a:cs typeface="Calibri"/>
              </a:rPr>
              <a:t>olup</a:t>
            </a:r>
            <a:r>
              <a:rPr lang="en-US" dirty="0">
                <a:cs typeface="Calibri"/>
              </a:rPr>
              <a:t>  </a:t>
            </a:r>
            <a:r>
              <a:rPr lang="en-US" dirty="0" err="1">
                <a:cs typeface="Calibri"/>
              </a:rPr>
              <a:t>farklı</a:t>
            </a:r>
            <a:r>
              <a:rPr lang="en-US" dirty="0">
                <a:cs typeface="Calibri"/>
              </a:rPr>
              <a:t> </a:t>
            </a:r>
            <a:r>
              <a:rPr lang="en-US" dirty="0" err="1">
                <a:cs typeface="Calibri"/>
              </a:rPr>
              <a:t>kurum</a:t>
            </a:r>
            <a:r>
              <a:rPr lang="en-US" dirty="0">
                <a:cs typeface="Calibri"/>
              </a:rPr>
              <a:t> </a:t>
            </a:r>
            <a:r>
              <a:rPr lang="en-US" dirty="0" err="1">
                <a:cs typeface="Calibri"/>
              </a:rPr>
              <a:t>binalarında</a:t>
            </a:r>
            <a:r>
              <a:rPr lang="en-US" dirty="0">
                <a:cs typeface="Calibri"/>
              </a:rPr>
              <a:t> </a:t>
            </a:r>
            <a:r>
              <a:rPr lang="en-US" dirty="0" err="1">
                <a:cs typeface="Calibri"/>
              </a:rPr>
              <a:t>faaliyetini</a:t>
            </a:r>
            <a:r>
              <a:rPr lang="en-US" dirty="0">
                <a:cs typeface="Calibri"/>
              </a:rPr>
              <a:t> </a:t>
            </a:r>
            <a:r>
              <a:rPr lang="en-US" dirty="0" err="1">
                <a:cs typeface="Calibri"/>
              </a:rPr>
              <a:t>sürdürürken</a:t>
            </a:r>
            <a:r>
              <a:rPr lang="en-US" dirty="0">
                <a:cs typeface="Calibri"/>
              </a:rPr>
              <a:t> 1994 </a:t>
            </a:r>
            <a:r>
              <a:rPr lang="en-US" dirty="0" err="1">
                <a:cs typeface="Calibri"/>
              </a:rPr>
              <a:t>yılında</a:t>
            </a:r>
            <a:r>
              <a:rPr lang="en-US" dirty="0">
                <a:cs typeface="Calibri"/>
              </a:rPr>
              <a:t> </a:t>
            </a:r>
            <a:r>
              <a:rPr lang="en-US" dirty="0" err="1">
                <a:cs typeface="Calibri"/>
              </a:rPr>
              <a:t>Evren</a:t>
            </a:r>
            <a:r>
              <a:rPr lang="en-US" dirty="0">
                <a:cs typeface="Calibri"/>
              </a:rPr>
              <a:t> </a:t>
            </a:r>
            <a:r>
              <a:rPr lang="en-US" dirty="0" err="1">
                <a:cs typeface="Calibri"/>
              </a:rPr>
              <a:t>Sanayi</a:t>
            </a:r>
            <a:r>
              <a:rPr lang="en-US" dirty="0">
                <a:cs typeface="Calibri"/>
              </a:rPr>
              <a:t> </a:t>
            </a:r>
            <a:r>
              <a:rPr lang="en-US" dirty="0" err="1">
                <a:cs typeface="Calibri"/>
              </a:rPr>
              <a:t>Sitesi</a:t>
            </a:r>
            <a:r>
              <a:rPr lang="en-US" dirty="0">
                <a:cs typeface="Calibri"/>
              </a:rPr>
              <a:t> </a:t>
            </a:r>
            <a:r>
              <a:rPr lang="en-US" dirty="0" err="1">
                <a:cs typeface="Calibri"/>
              </a:rPr>
              <a:t>Yönetim</a:t>
            </a:r>
            <a:r>
              <a:rPr lang="en-US" dirty="0">
                <a:cs typeface="Calibri"/>
              </a:rPr>
              <a:t> </a:t>
            </a:r>
            <a:r>
              <a:rPr lang="en-US" dirty="0" err="1">
                <a:cs typeface="Calibri"/>
              </a:rPr>
              <a:t>Binasının</a:t>
            </a:r>
            <a:r>
              <a:rPr lang="en-US" dirty="0">
                <a:cs typeface="Calibri"/>
              </a:rPr>
              <a:t> </a:t>
            </a:r>
            <a:r>
              <a:rPr lang="en-US" dirty="0" err="1">
                <a:cs typeface="Calibri"/>
              </a:rPr>
              <a:t>Çıraklık</a:t>
            </a:r>
            <a:r>
              <a:rPr lang="en-US" dirty="0">
                <a:cs typeface="Calibri"/>
              </a:rPr>
              <a:t> </a:t>
            </a:r>
            <a:r>
              <a:rPr lang="en-US" dirty="0" err="1">
                <a:cs typeface="Calibri"/>
              </a:rPr>
              <a:t>okulu</a:t>
            </a:r>
            <a:r>
              <a:rPr lang="en-US" dirty="0">
                <a:cs typeface="Calibri"/>
              </a:rPr>
              <a:t> </a:t>
            </a:r>
            <a:r>
              <a:rPr lang="en-US" dirty="0" err="1">
                <a:cs typeface="Calibri"/>
              </a:rPr>
              <a:t>olarak</a:t>
            </a:r>
            <a:r>
              <a:rPr lang="en-US" dirty="0">
                <a:cs typeface="Calibri"/>
              </a:rPr>
              <a:t> </a:t>
            </a:r>
            <a:r>
              <a:rPr lang="en-US" dirty="0" err="1">
                <a:cs typeface="Calibri"/>
              </a:rPr>
              <a:t>tahsis</a:t>
            </a:r>
            <a:r>
              <a:rPr lang="en-US" dirty="0">
                <a:cs typeface="Calibri"/>
              </a:rPr>
              <a:t> </a:t>
            </a:r>
            <a:r>
              <a:rPr lang="en-US" dirty="0" err="1">
                <a:cs typeface="Calibri"/>
              </a:rPr>
              <a:t>edilmesi</a:t>
            </a:r>
            <a:r>
              <a:rPr lang="en-US" dirty="0">
                <a:cs typeface="Calibri"/>
              </a:rPr>
              <a:t> </a:t>
            </a:r>
            <a:r>
              <a:rPr lang="en-US" dirty="0" err="1">
                <a:cs typeface="Calibri"/>
              </a:rPr>
              <a:t>ile</a:t>
            </a:r>
            <a:r>
              <a:rPr lang="en-US" dirty="0">
                <a:cs typeface="Calibri"/>
              </a:rPr>
              <a:t> </a:t>
            </a:r>
            <a:r>
              <a:rPr lang="en-US" dirty="0" err="1">
                <a:cs typeface="Calibri"/>
              </a:rPr>
              <a:t>buğünkü</a:t>
            </a:r>
            <a:r>
              <a:rPr lang="en-US" dirty="0">
                <a:cs typeface="Calibri"/>
              </a:rPr>
              <a:t> </a:t>
            </a:r>
            <a:r>
              <a:rPr lang="en-US" dirty="0" err="1">
                <a:cs typeface="Calibri"/>
              </a:rPr>
              <a:t>yerinde</a:t>
            </a:r>
            <a:r>
              <a:rPr lang="en-US" dirty="0">
                <a:cs typeface="Calibri"/>
              </a:rPr>
              <a:t> </a:t>
            </a:r>
            <a:r>
              <a:rPr lang="en-US" dirty="0" err="1">
                <a:cs typeface="Calibri"/>
              </a:rPr>
              <a:t>Şanlıurfa</a:t>
            </a:r>
            <a:r>
              <a:rPr lang="en-US" dirty="0">
                <a:cs typeface="Calibri"/>
              </a:rPr>
              <a:t> </a:t>
            </a:r>
            <a:r>
              <a:rPr lang="en-US" dirty="0" err="1">
                <a:cs typeface="Calibri"/>
              </a:rPr>
              <a:t>Çıraklık</a:t>
            </a:r>
            <a:r>
              <a:rPr lang="en-US" dirty="0">
                <a:cs typeface="Calibri"/>
              </a:rPr>
              <a:t> </a:t>
            </a:r>
            <a:r>
              <a:rPr lang="en-US" dirty="0" err="1">
                <a:cs typeface="Calibri"/>
              </a:rPr>
              <a:t>Eğitim</a:t>
            </a:r>
            <a:r>
              <a:rPr lang="en-US" dirty="0">
                <a:cs typeface="Calibri"/>
              </a:rPr>
              <a:t> </a:t>
            </a:r>
            <a:r>
              <a:rPr lang="en-US" dirty="0" err="1">
                <a:cs typeface="Calibri"/>
              </a:rPr>
              <a:t>Merkezi</a:t>
            </a:r>
            <a:r>
              <a:rPr lang="en-US" dirty="0">
                <a:cs typeface="Calibri"/>
              </a:rPr>
              <a:t> </a:t>
            </a:r>
            <a:r>
              <a:rPr lang="en-US" dirty="0" err="1">
                <a:cs typeface="Calibri"/>
              </a:rPr>
              <a:t>olarak</a:t>
            </a:r>
            <a:r>
              <a:rPr lang="en-US" dirty="0">
                <a:cs typeface="Calibri"/>
              </a:rPr>
              <a:t> </a:t>
            </a:r>
            <a:r>
              <a:rPr lang="en-US" dirty="0" err="1">
                <a:cs typeface="Calibri"/>
              </a:rPr>
              <a:t>faaliyetlerini</a:t>
            </a:r>
            <a:r>
              <a:rPr lang="en-US" dirty="0">
                <a:cs typeface="Calibri"/>
              </a:rPr>
              <a:t> </a:t>
            </a:r>
            <a:r>
              <a:rPr lang="en-US" dirty="0" err="1">
                <a:cs typeface="Calibri"/>
              </a:rPr>
              <a:t>sürdürür</a:t>
            </a:r>
            <a:r>
              <a:rPr lang="en-US" dirty="0">
                <a:cs typeface="Calibri"/>
              </a:rPr>
              <a:t>.</a:t>
            </a:r>
            <a:endParaRPr lang="tr-TR" dirty="0">
              <a:cs typeface="Calibri"/>
            </a:endParaRPr>
          </a:p>
          <a:p>
            <a:pPr algn="just"/>
            <a:endParaRPr lang="tr-TR" dirty="0">
              <a:cs typeface="Calibri"/>
            </a:endParaRPr>
          </a:p>
          <a:p>
            <a:pPr algn="just"/>
            <a:r>
              <a:rPr lang="tr-TR" dirty="0">
                <a:cs typeface="Calibri"/>
              </a:rPr>
              <a:t>           </a:t>
            </a:r>
            <a:r>
              <a:rPr lang="en-US" dirty="0" err="1">
                <a:cs typeface="Calibri"/>
              </a:rPr>
              <a:t>İlimizin</a:t>
            </a:r>
            <a:r>
              <a:rPr lang="en-US" dirty="0">
                <a:cs typeface="Calibri"/>
              </a:rPr>
              <a:t> </a:t>
            </a:r>
            <a:r>
              <a:rPr lang="en-US" dirty="0" err="1">
                <a:cs typeface="Calibri"/>
              </a:rPr>
              <a:t>Büyükşehir</a:t>
            </a:r>
            <a:r>
              <a:rPr lang="en-US" dirty="0">
                <a:cs typeface="Calibri"/>
              </a:rPr>
              <a:t> </a:t>
            </a:r>
            <a:r>
              <a:rPr lang="en-US" dirty="0" err="1">
                <a:cs typeface="Calibri"/>
              </a:rPr>
              <a:t>olduğu</a:t>
            </a:r>
            <a:r>
              <a:rPr lang="en-US" dirty="0">
                <a:cs typeface="Calibri"/>
              </a:rPr>
              <a:t> 2014 </a:t>
            </a:r>
            <a:r>
              <a:rPr lang="en-US" dirty="0" err="1">
                <a:cs typeface="Calibri"/>
              </a:rPr>
              <a:t>yılında</a:t>
            </a:r>
            <a:r>
              <a:rPr lang="en-US" dirty="0">
                <a:cs typeface="Calibri"/>
              </a:rPr>
              <a:t> </a:t>
            </a:r>
            <a:r>
              <a:rPr lang="en-US" dirty="0" err="1">
                <a:cs typeface="Calibri"/>
              </a:rPr>
              <a:t>Eyyübiye</a:t>
            </a:r>
            <a:r>
              <a:rPr lang="en-US" dirty="0">
                <a:cs typeface="Calibri"/>
              </a:rPr>
              <a:t> </a:t>
            </a:r>
            <a:r>
              <a:rPr lang="en-US" dirty="0" err="1">
                <a:cs typeface="Calibri"/>
              </a:rPr>
              <a:t>Mesleki</a:t>
            </a:r>
            <a:r>
              <a:rPr lang="en-US" dirty="0">
                <a:cs typeface="Calibri"/>
              </a:rPr>
              <a:t> </a:t>
            </a:r>
            <a:r>
              <a:rPr lang="en-US" dirty="0" err="1">
                <a:cs typeface="Calibri"/>
              </a:rPr>
              <a:t>Eğitim</a:t>
            </a:r>
            <a:r>
              <a:rPr lang="en-US" dirty="0">
                <a:cs typeface="Calibri"/>
              </a:rPr>
              <a:t> </a:t>
            </a:r>
            <a:r>
              <a:rPr lang="en-US" dirty="0" err="1">
                <a:cs typeface="Calibri"/>
              </a:rPr>
              <a:t>Merkezi</a:t>
            </a:r>
            <a:r>
              <a:rPr lang="en-US" dirty="0">
                <a:cs typeface="Calibri"/>
              </a:rPr>
              <a:t> </a:t>
            </a:r>
            <a:r>
              <a:rPr lang="en-US" dirty="0" err="1">
                <a:cs typeface="Calibri"/>
              </a:rPr>
              <a:t>adını</a:t>
            </a:r>
            <a:r>
              <a:rPr lang="en-US" dirty="0">
                <a:cs typeface="Calibri"/>
              </a:rPr>
              <a:t> </a:t>
            </a:r>
            <a:r>
              <a:rPr lang="en-US" dirty="0" err="1">
                <a:cs typeface="Calibri"/>
              </a:rPr>
              <a:t>alarak</a:t>
            </a:r>
            <a:r>
              <a:rPr lang="en-US" dirty="0">
                <a:cs typeface="Calibri"/>
              </a:rPr>
              <a:t> </a:t>
            </a:r>
            <a:r>
              <a:rPr lang="en-US" dirty="0" err="1">
                <a:cs typeface="Calibri"/>
              </a:rPr>
              <a:t>ilimizde</a:t>
            </a:r>
            <a:r>
              <a:rPr lang="en-US" dirty="0">
                <a:cs typeface="Calibri"/>
              </a:rPr>
              <a:t> 3308 </a:t>
            </a:r>
            <a:r>
              <a:rPr lang="en-US" dirty="0" err="1">
                <a:cs typeface="Calibri"/>
              </a:rPr>
              <a:t>Sayılı</a:t>
            </a:r>
            <a:r>
              <a:rPr lang="en-US" dirty="0">
                <a:cs typeface="Calibri"/>
              </a:rPr>
              <a:t> </a:t>
            </a:r>
            <a:r>
              <a:rPr lang="en-US" dirty="0" err="1">
                <a:cs typeface="Calibri"/>
              </a:rPr>
              <a:t>Çıraklık</a:t>
            </a:r>
            <a:r>
              <a:rPr lang="en-US" dirty="0">
                <a:cs typeface="Calibri"/>
              </a:rPr>
              <a:t> </a:t>
            </a:r>
            <a:r>
              <a:rPr lang="en-US" dirty="0" err="1">
                <a:cs typeface="Calibri"/>
              </a:rPr>
              <a:t>ve</a:t>
            </a:r>
            <a:r>
              <a:rPr lang="en-US" dirty="0">
                <a:cs typeface="Calibri"/>
              </a:rPr>
              <a:t> </a:t>
            </a:r>
            <a:r>
              <a:rPr lang="en-US" dirty="0" err="1">
                <a:cs typeface="Calibri"/>
              </a:rPr>
              <a:t>Mesleki</a:t>
            </a:r>
            <a:r>
              <a:rPr lang="en-US" dirty="0">
                <a:cs typeface="Calibri"/>
              </a:rPr>
              <a:t> </a:t>
            </a:r>
            <a:r>
              <a:rPr lang="en-US" dirty="0" err="1">
                <a:cs typeface="Calibri"/>
              </a:rPr>
              <a:t>Eğitim</a:t>
            </a:r>
            <a:r>
              <a:rPr lang="en-US" dirty="0">
                <a:cs typeface="Calibri"/>
              </a:rPr>
              <a:t> </a:t>
            </a:r>
            <a:r>
              <a:rPr lang="en-US" dirty="0" err="1">
                <a:cs typeface="Calibri"/>
              </a:rPr>
              <a:t>Kanununca</a:t>
            </a:r>
            <a:r>
              <a:rPr lang="en-US" dirty="0">
                <a:cs typeface="Calibri"/>
              </a:rPr>
              <a:t> </a:t>
            </a:r>
            <a:r>
              <a:rPr lang="en-US" dirty="0" err="1">
                <a:cs typeface="Calibri"/>
              </a:rPr>
              <a:t>İlimizde</a:t>
            </a:r>
            <a:r>
              <a:rPr lang="en-US" dirty="0">
                <a:cs typeface="Calibri"/>
              </a:rPr>
              <a:t> </a:t>
            </a:r>
            <a:r>
              <a:rPr lang="en-US" dirty="0" err="1">
                <a:cs typeface="Calibri"/>
              </a:rPr>
              <a:t>kapsama</a:t>
            </a:r>
            <a:r>
              <a:rPr lang="en-US" dirty="0">
                <a:cs typeface="Calibri"/>
              </a:rPr>
              <a:t> </a:t>
            </a:r>
            <a:r>
              <a:rPr lang="en-US" dirty="0" err="1">
                <a:cs typeface="Calibri"/>
              </a:rPr>
              <a:t>alınan</a:t>
            </a:r>
            <a:r>
              <a:rPr lang="en-US" dirty="0">
                <a:cs typeface="Calibri"/>
              </a:rPr>
              <a:t> </a:t>
            </a:r>
            <a:r>
              <a:rPr lang="en-US" dirty="0" err="1">
                <a:cs typeface="Calibri"/>
              </a:rPr>
              <a:t>meslek</a:t>
            </a:r>
            <a:r>
              <a:rPr lang="en-US" dirty="0">
                <a:cs typeface="Calibri"/>
              </a:rPr>
              <a:t> </a:t>
            </a:r>
            <a:r>
              <a:rPr lang="en-US" dirty="0" err="1">
                <a:cs typeface="Calibri"/>
              </a:rPr>
              <a:t>dallarında</a:t>
            </a:r>
            <a:r>
              <a:rPr lang="en-US" dirty="0">
                <a:cs typeface="Calibri"/>
              </a:rPr>
              <a:t> </a:t>
            </a:r>
            <a:r>
              <a:rPr lang="en-US" dirty="0" err="1">
                <a:cs typeface="Calibri"/>
              </a:rPr>
              <a:t>İşletmelerde</a:t>
            </a:r>
            <a:r>
              <a:rPr lang="en-US" dirty="0">
                <a:cs typeface="Calibri"/>
              </a:rPr>
              <a:t> </a:t>
            </a:r>
            <a:r>
              <a:rPr lang="en-US" dirty="0" err="1">
                <a:cs typeface="Calibri"/>
              </a:rPr>
              <a:t>çalışan</a:t>
            </a:r>
            <a:r>
              <a:rPr lang="en-US" dirty="0">
                <a:cs typeface="Calibri"/>
              </a:rPr>
              <a:t> </a:t>
            </a:r>
            <a:r>
              <a:rPr lang="en-US" dirty="0" err="1">
                <a:cs typeface="Calibri"/>
              </a:rPr>
              <a:t>çırak</a:t>
            </a:r>
            <a:r>
              <a:rPr lang="en-US" dirty="0">
                <a:cs typeface="Calibri"/>
              </a:rPr>
              <a:t>, </a:t>
            </a:r>
            <a:r>
              <a:rPr lang="en-US" dirty="0" err="1">
                <a:cs typeface="Calibri"/>
              </a:rPr>
              <a:t>kalfa</a:t>
            </a:r>
            <a:r>
              <a:rPr lang="en-US" dirty="0">
                <a:cs typeface="Calibri"/>
              </a:rPr>
              <a:t> </a:t>
            </a:r>
            <a:r>
              <a:rPr lang="en-US" dirty="0" err="1">
                <a:cs typeface="Calibri"/>
              </a:rPr>
              <a:t>ve</a:t>
            </a:r>
            <a:r>
              <a:rPr lang="en-US" dirty="0">
                <a:cs typeface="Calibri"/>
              </a:rPr>
              <a:t> </a:t>
            </a:r>
            <a:r>
              <a:rPr lang="en-US" dirty="0" err="1">
                <a:cs typeface="Calibri"/>
              </a:rPr>
              <a:t>ustalarımızı</a:t>
            </a:r>
            <a:r>
              <a:rPr lang="en-US" dirty="0">
                <a:cs typeface="Calibri"/>
              </a:rPr>
              <a:t> </a:t>
            </a:r>
            <a:r>
              <a:rPr lang="en-US" dirty="0" err="1">
                <a:cs typeface="Calibri"/>
              </a:rPr>
              <a:t>belgelendirme</a:t>
            </a:r>
            <a:r>
              <a:rPr lang="en-US" dirty="0">
                <a:cs typeface="Calibri"/>
              </a:rPr>
              <a:t> </a:t>
            </a:r>
            <a:r>
              <a:rPr lang="en-US" dirty="0" err="1">
                <a:cs typeface="Calibri"/>
              </a:rPr>
              <a:t>ve</a:t>
            </a:r>
            <a:r>
              <a:rPr lang="en-US" dirty="0">
                <a:cs typeface="Calibri"/>
              </a:rPr>
              <a:t> </a:t>
            </a:r>
            <a:r>
              <a:rPr lang="en-US" dirty="0" err="1">
                <a:cs typeface="Calibri"/>
              </a:rPr>
              <a:t>Mesleki</a:t>
            </a:r>
            <a:r>
              <a:rPr lang="en-US" dirty="0">
                <a:cs typeface="Calibri"/>
              </a:rPr>
              <a:t> </a:t>
            </a:r>
            <a:r>
              <a:rPr lang="en-US" dirty="0" err="1">
                <a:cs typeface="Calibri"/>
              </a:rPr>
              <a:t>Açık</a:t>
            </a:r>
            <a:r>
              <a:rPr lang="en-US" dirty="0">
                <a:cs typeface="Calibri"/>
              </a:rPr>
              <a:t> </a:t>
            </a:r>
            <a:r>
              <a:rPr lang="en-US" dirty="0" err="1">
                <a:cs typeface="Calibri"/>
              </a:rPr>
              <a:t>Öğretim</a:t>
            </a:r>
            <a:r>
              <a:rPr lang="en-US" dirty="0">
                <a:cs typeface="Calibri"/>
              </a:rPr>
              <a:t> </a:t>
            </a:r>
            <a:r>
              <a:rPr lang="en-US" dirty="0" err="1">
                <a:cs typeface="Calibri"/>
              </a:rPr>
              <a:t>Lisesi</a:t>
            </a:r>
            <a:r>
              <a:rPr lang="en-US" dirty="0">
                <a:cs typeface="Calibri"/>
              </a:rPr>
              <a:t> </a:t>
            </a:r>
            <a:r>
              <a:rPr lang="en-US" dirty="0" err="1">
                <a:cs typeface="Calibri"/>
              </a:rPr>
              <a:t>yüz</a:t>
            </a:r>
            <a:r>
              <a:rPr lang="en-US" dirty="0">
                <a:cs typeface="Calibri"/>
              </a:rPr>
              <a:t> </a:t>
            </a:r>
            <a:r>
              <a:rPr lang="en-US" dirty="0" err="1">
                <a:cs typeface="Calibri"/>
              </a:rPr>
              <a:t>yüze</a:t>
            </a:r>
            <a:r>
              <a:rPr lang="en-US" dirty="0">
                <a:cs typeface="Calibri"/>
              </a:rPr>
              <a:t> </a:t>
            </a:r>
            <a:r>
              <a:rPr lang="en-US" dirty="0" err="1">
                <a:cs typeface="Calibri"/>
              </a:rPr>
              <a:t>eğitim</a:t>
            </a:r>
            <a:r>
              <a:rPr lang="en-US" dirty="0">
                <a:cs typeface="Calibri"/>
              </a:rPr>
              <a:t> </a:t>
            </a:r>
            <a:r>
              <a:rPr lang="en-US" dirty="0" err="1">
                <a:cs typeface="Calibri"/>
              </a:rPr>
              <a:t>faaliyetlerini</a:t>
            </a:r>
            <a:r>
              <a:rPr lang="en-US" dirty="0">
                <a:cs typeface="Calibri"/>
              </a:rPr>
              <a:t> </a:t>
            </a:r>
            <a:r>
              <a:rPr lang="en-US" dirty="0" err="1">
                <a:cs typeface="Calibri"/>
              </a:rPr>
              <a:t>sürdürmektedir</a:t>
            </a:r>
            <a:r>
              <a:rPr lang="en-US" dirty="0">
                <a:cs typeface="Calibri"/>
              </a:rPr>
              <a:t>. </a:t>
            </a:r>
            <a:r>
              <a:rPr lang="en-US" dirty="0" err="1">
                <a:cs typeface="Calibri"/>
              </a:rPr>
              <a:t>Ayrıca</a:t>
            </a:r>
            <a:r>
              <a:rPr lang="en-US" dirty="0">
                <a:cs typeface="Calibri"/>
              </a:rPr>
              <a:t> </a:t>
            </a:r>
            <a:r>
              <a:rPr lang="en-US" dirty="0" err="1">
                <a:cs typeface="Calibri"/>
              </a:rPr>
              <a:t>bünyemizde</a:t>
            </a:r>
            <a:r>
              <a:rPr lang="en-US" dirty="0">
                <a:cs typeface="Calibri"/>
              </a:rPr>
              <a:t> </a:t>
            </a:r>
            <a:r>
              <a:rPr lang="en-US" dirty="0" err="1">
                <a:cs typeface="Calibri"/>
              </a:rPr>
              <a:t>Döner</a:t>
            </a:r>
            <a:r>
              <a:rPr lang="en-US" dirty="0">
                <a:cs typeface="Calibri"/>
              </a:rPr>
              <a:t> </a:t>
            </a:r>
            <a:r>
              <a:rPr lang="en-US" dirty="0" err="1">
                <a:cs typeface="Calibri"/>
              </a:rPr>
              <a:t>Sermaye</a:t>
            </a:r>
            <a:r>
              <a:rPr lang="en-US" dirty="0">
                <a:cs typeface="Calibri"/>
              </a:rPr>
              <a:t> </a:t>
            </a:r>
            <a:r>
              <a:rPr lang="en-US" dirty="0" err="1">
                <a:cs typeface="Calibri"/>
              </a:rPr>
              <a:t>İşletmesi</a:t>
            </a:r>
            <a:r>
              <a:rPr lang="en-US" dirty="0">
                <a:cs typeface="Calibri"/>
              </a:rPr>
              <a:t> </a:t>
            </a:r>
            <a:r>
              <a:rPr lang="en-US" dirty="0" err="1">
                <a:cs typeface="Calibri"/>
              </a:rPr>
              <a:t>bulunmaktadır</a:t>
            </a:r>
            <a:r>
              <a:rPr lang="en-US" dirty="0">
                <a:cs typeface="Calibri"/>
              </a:rPr>
              <a:t>.</a:t>
            </a:r>
            <a:r>
              <a:rPr lang="tr-TR" dirty="0" smtClean="0"/>
              <a:t> </a:t>
            </a:r>
            <a:r>
              <a:rPr lang="tr-TR" dirty="0"/>
              <a:t>TARİHÇESİNİ YAZINIZ</a:t>
            </a:r>
            <a:endParaRPr lang="tr-TR" sz="2800" dirty="0">
              <a:latin typeface="Calibri"/>
              <a:cs typeface="Calibri"/>
            </a:endParaRPr>
          </a:p>
        </p:txBody>
      </p:sp>
    </p:spTree>
    <p:extLst>
      <p:ext uri="{BB962C8B-B14F-4D97-AF65-F5344CB8AC3E}">
        <p14:creationId xmlns:p14="http://schemas.microsoft.com/office/powerpoint/2010/main" val="95186174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EYYÜBİYE MESLEKİ EĞİTİM MERKEZİ</a:t>
            </a:r>
            <a:endParaRPr lang="tr-T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44288" y="2011895"/>
            <a:ext cx="6396146" cy="3970318"/>
          </a:xfrm>
          <a:prstGeom prst="rect">
            <a:avLst/>
          </a:prstGeom>
          <a:noFill/>
        </p:spPr>
        <p:txBody>
          <a:bodyPr wrap="square" rtlCol="0">
            <a:spAutoFit/>
          </a:bodyPr>
          <a:lstStyle/>
          <a:p>
            <a:r>
              <a:rPr lang="tr-TR" dirty="0"/>
              <a:t>1. Makine Teknolojisi</a:t>
            </a:r>
            <a:br>
              <a:rPr lang="tr-TR" dirty="0"/>
            </a:br>
            <a:r>
              <a:rPr lang="tr-TR" dirty="0"/>
              <a:t> ALANIN MEVCUT DURUMU VE GELECEĞİ:  Teknolojinin gelişmesi insanın ve insanlığın yaşam kalitesini yükseltmek, insanın kendisine ve çevresine daha fazla zaman ayırmasını hedeflemiştir. Makineler, insanların hayatını kolaylaştıran, yaşam kalitesini yükselten en önemli unsurlardan biridir. </a:t>
            </a:r>
            <a:br>
              <a:rPr lang="tr-TR" dirty="0"/>
            </a:br>
            <a:r>
              <a:rPr lang="tr-TR" dirty="0"/>
              <a:t>     Makine teknolojisi alanı ekonomik kalkınmanın temelidir. Alan, ülkemizde ve dünyada hızla ilerlemektedir, getirisi ve katma değeri de ekonominin </a:t>
            </a:r>
            <a:r>
              <a:rPr lang="tr-TR" dirty="0" err="1"/>
              <a:t>lokomotiﬁ</a:t>
            </a:r>
            <a:r>
              <a:rPr lang="tr-TR" dirty="0"/>
              <a:t> durumundadır.</a:t>
            </a:r>
            <a:br>
              <a:rPr lang="tr-TR" dirty="0"/>
            </a:br>
            <a:r>
              <a:rPr lang="tr-TR" dirty="0"/>
              <a:t> </a:t>
            </a:r>
            <a:br>
              <a:rPr lang="tr-TR" dirty="0"/>
            </a:br>
            <a:r>
              <a:rPr lang="tr-TR" dirty="0"/>
              <a:t>     Alanda istihdam imkânları oldukça çeşitlidir. Dünyada ve ülkemizde sektördeki kalifiye eleman sıkıntısı oldukça fazladır. Dolayısıyla iş bulma sıkıntısı yoktur. Alanda çalışanların gelir düzeyleri ülke standartlarının üzerindedir.</a:t>
            </a:r>
          </a:p>
        </p:txBody>
      </p:sp>
      <p:pic>
        <p:nvPicPr>
          <p:cNvPr id="1026" name="Picture 373" descr="20150319_0948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5199" y="2011895"/>
            <a:ext cx="4800122" cy="357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68198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EYYÜBİYE MESLEKİ EĞİTİM MERKEZİ</a:t>
            </a:r>
            <a:endParaRPr lang="tr-T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52997" y="1672261"/>
            <a:ext cx="6396146" cy="5078313"/>
          </a:xfrm>
          <a:prstGeom prst="rect">
            <a:avLst/>
          </a:prstGeom>
          <a:noFill/>
        </p:spPr>
        <p:txBody>
          <a:bodyPr wrap="square" rtlCol="0">
            <a:spAutoFit/>
          </a:bodyPr>
          <a:lstStyle/>
          <a:p>
            <a:r>
              <a:rPr lang="tr-TR" b="1" dirty="0"/>
              <a:t>2.Motorlu Araçlar Teknolojisi</a:t>
            </a:r>
          </a:p>
          <a:p>
            <a:r>
              <a:rPr lang="tr-TR" dirty="0"/>
              <a:t>       </a:t>
            </a:r>
          </a:p>
          <a:p>
            <a:r>
              <a:rPr lang="tr-TR" dirty="0"/>
              <a:t>  ALANIN MEVCUT DURUMU VE GELECEĞİ: İnsan ya da hayvan gücü olmadan hareket edebilen ilk taşıt 1769 yılında Nicolas-Joseph </a:t>
            </a:r>
            <a:r>
              <a:rPr lang="tr-TR" dirty="0" err="1"/>
              <a:t>Cugnot’un</a:t>
            </a:r>
            <a:r>
              <a:rPr lang="tr-TR" dirty="0"/>
              <a:t> yaptığı buharlı otomobildir. İlk içten yanmalı benzinli motoru ise 1876 yılında Alman Mühendis </a:t>
            </a:r>
            <a:r>
              <a:rPr lang="tr-TR" dirty="0" err="1"/>
              <a:t>August</a:t>
            </a:r>
            <a:r>
              <a:rPr lang="tr-TR" dirty="0"/>
              <a:t> </a:t>
            </a:r>
            <a:r>
              <a:rPr lang="tr-TR" dirty="0" err="1"/>
              <a:t>Otto</a:t>
            </a:r>
            <a:r>
              <a:rPr lang="tr-TR" dirty="0"/>
              <a:t> yapmıştır.</a:t>
            </a:r>
            <a:br>
              <a:rPr lang="tr-TR" dirty="0"/>
            </a:br>
            <a:r>
              <a:rPr lang="tr-TR" dirty="0"/>
              <a:t> </a:t>
            </a:r>
            <a:br>
              <a:rPr lang="tr-TR" dirty="0"/>
            </a:br>
            <a:r>
              <a:rPr lang="tr-TR" dirty="0"/>
              <a:t>Motorla çalışan ilk otomobillerden biri, Almanya’da 1885 yılında Karl Benz tarafından yapılan otomobildir. Dünyanın ilk dizel motorunu ise çalışmalarına 1890 yılında MAN fabrikalarında başlayan Dr. </a:t>
            </a:r>
            <a:r>
              <a:rPr lang="tr-TR" dirty="0" err="1"/>
              <a:t>Rudolf</a:t>
            </a:r>
            <a:r>
              <a:rPr lang="tr-TR" dirty="0"/>
              <a:t> </a:t>
            </a:r>
            <a:r>
              <a:rPr lang="tr-TR" dirty="0" err="1"/>
              <a:t>Diesel</a:t>
            </a:r>
            <a:r>
              <a:rPr lang="tr-TR" dirty="0"/>
              <a:t> geliştirmiştir.</a:t>
            </a:r>
            <a:br>
              <a:rPr lang="tr-TR" dirty="0"/>
            </a:br>
            <a:r>
              <a:rPr lang="tr-TR" dirty="0"/>
              <a:t> 	1900’lı yılların başından itibaren dünyada etkin bir sektör olmaya başlayan motorlu araçlar sektörü, diğer sektörlerdeki teknik gelişmelere de öncülük etmiştir.  Bu sektörün en önemli ürünlerinden biri olan otomobil ise uluslararası tanımıyla “dünyayı değiştiren makine” olmuştur. </a:t>
            </a:r>
            <a:br>
              <a:rPr lang="tr-TR" dirty="0"/>
            </a:br>
            <a:r>
              <a:rPr lang="tr-TR" dirty="0"/>
              <a:t>   </a:t>
            </a:r>
          </a:p>
        </p:txBody>
      </p:sp>
      <p:pic>
        <p:nvPicPr>
          <p:cNvPr id="2050" name="Picture 374" descr="20150319_0945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0031" y="1929357"/>
            <a:ext cx="4600254" cy="424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30143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EYYÜBİYE MESLEKİ EĞİTİM MERKEZİ</a:t>
            </a:r>
            <a:endParaRPr lang="tr-T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52996" y="1672261"/>
            <a:ext cx="7086047" cy="5355312"/>
          </a:xfrm>
          <a:prstGeom prst="rect">
            <a:avLst/>
          </a:prstGeom>
          <a:noFill/>
        </p:spPr>
        <p:txBody>
          <a:bodyPr wrap="square" rtlCol="0">
            <a:spAutoFit/>
          </a:bodyPr>
          <a:lstStyle/>
          <a:p>
            <a:r>
              <a:rPr lang="tr-TR" dirty="0"/>
              <a:t>Motorlu araçlar sektörü; dünyada ve Türkiye’de yük ve insan taşıma amacına yönelik araçları kapsayan lokomotif sektörlerden biridir. Motorlu araçlar sektörü ana ve yan sanayi olmak üzere iki bölüme ayrılır.</a:t>
            </a:r>
            <a:br>
              <a:rPr lang="tr-TR" dirty="0"/>
            </a:br>
            <a:r>
              <a:rPr lang="tr-TR" dirty="0"/>
              <a:t>      Bugün, dünyada motorlu araçlar sektörünün ürettiği motorlu araç sayısı yaklaşık 58 milyon civarındadır. Bu araçların yaklaşık 41 milyon adedi otomobil, 17 milyon adedi kamyon, otobüs, çekici gibi ticari araçlardır. Dünya motorlu araç üretiminin % 70’i Amerika Birleşik Devletleri, Avrupa Birliği ülkeleri ve Japonya tarafından yapılmaktadır. Dünyanın en büyük motorlu araç üreticisi olan ülke, yaklaşık 8,4 milyon adet ile Japonya’dır. Dünyada 1000 kişiye düşen araç sayısı 116’dır. Türkiye’de bu sayı 111, Avrupa Birliği ülkelerinde ise 534’tür.</a:t>
            </a:r>
            <a:br>
              <a:rPr lang="tr-TR" dirty="0"/>
            </a:br>
            <a:r>
              <a:rPr lang="tr-TR" dirty="0"/>
              <a:t> </a:t>
            </a:r>
            <a:br>
              <a:rPr lang="tr-TR" dirty="0"/>
            </a:br>
            <a:r>
              <a:rPr lang="tr-TR" dirty="0"/>
              <a:t>      Türkiye’de motorlu araçlar sektörünün kuruluşu, yakın bir geçmişe dayanmasına rağmen hızlı bir gelişme göstererek ülkemizde 3. büyük sektör konumuna gelmiştir. Türkiye’de motorlu araçlar sektöründe ana sanayide 17, yan sanayide ise 1100 civarında firma faaliyet göstermektedir. Sektör doğrudan ve dolaylı olarak 500.000 kişiye iş olanağı sağlamaktadır.</a:t>
            </a:r>
            <a:r>
              <a:rPr lang="tr-TR" dirty="0"/>
              <a:t/>
            </a:r>
            <a:br>
              <a:rPr lang="tr-TR" dirty="0"/>
            </a:br>
            <a:r>
              <a:rPr lang="tr-TR" dirty="0"/>
              <a:t>   </a:t>
            </a:r>
          </a:p>
        </p:txBody>
      </p:sp>
      <p:pic>
        <p:nvPicPr>
          <p:cNvPr id="2050" name="Picture 374" descr="20150319_0945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9044" y="1798729"/>
            <a:ext cx="4383790" cy="404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96355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smtClean="0">
                <a:latin typeface="Cambria"/>
                <a:cs typeface="Cambria"/>
              </a:rPr>
              <a:t>Sosyal</a:t>
            </a:r>
            <a:r>
              <a:rPr sz="2800" spc="245" dirty="0" smtClean="0">
                <a:latin typeface="Cambria"/>
                <a:cs typeface="Cambria"/>
              </a:rPr>
              <a:t> </a:t>
            </a:r>
            <a:r>
              <a:rPr sz="2800" dirty="0" err="1" smtClean="0">
                <a:latin typeface="Cambria"/>
                <a:cs typeface="Cambria"/>
              </a:rPr>
              <a:t>ve</a:t>
            </a:r>
            <a:r>
              <a:rPr sz="2800" spc="250" dirty="0" smtClean="0">
                <a:latin typeface="Cambria"/>
                <a:cs typeface="Cambria"/>
              </a:rPr>
              <a:t> </a:t>
            </a:r>
            <a:r>
              <a:rPr sz="2800" dirty="0" err="1" smtClean="0">
                <a:latin typeface="Cambria"/>
                <a:cs typeface="Cambria"/>
              </a:rPr>
              <a:t>ekonomik</a:t>
            </a:r>
            <a:r>
              <a:rPr sz="2800" spc="245" dirty="0" smtClean="0">
                <a:latin typeface="Cambria"/>
                <a:cs typeface="Cambria"/>
              </a:rPr>
              <a:t> </a:t>
            </a:r>
            <a:r>
              <a:rPr sz="2800" dirty="0" err="1" smtClean="0">
                <a:latin typeface="Cambria"/>
                <a:cs typeface="Cambria"/>
              </a:rPr>
              <a:t>sektörler</a:t>
            </a:r>
            <a:r>
              <a:rPr sz="2800" spc="245" dirty="0" smtClean="0">
                <a:latin typeface="Cambria"/>
                <a:cs typeface="Cambria"/>
              </a:rPr>
              <a:t> </a:t>
            </a:r>
            <a:r>
              <a:rPr sz="2800" dirty="0" err="1" smtClean="0">
                <a:latin typeface="Cambria"/>
                <a:cs typeface="Cambria"/>
              </a:rPr>
              <a:t>ile</a:t>
            </a:r>
            <a:r>
              <a:rPr sz="2800" spc="245" dirty="0" smtClean="0">
                <a:latin typeface="Cambria"/>
                <a:cs typeface="Cambria"/>
              </a:rPr>
              <a:t> </a:t>
            </a:r>
            <a:r>
              <a:rPr sz="2800" dirty="0" err="1" smtClean="0">
                <a:latin typeface="Cambria"/>
                <a:cs typeface="Cambria"/>
              </a:rPr>
              <a:t>iş</a:t>
            </a:r>
            <a:r>
              <a:rPr sz="2800" spc="245" dirty="0" smtClean="0">
                <a:latin typeface="Cambria"/>
                <a:cs typeface="Cambria"/>
              </a:rPr>
              <a:t> </a:t>
            </a:r>
            <a:r>
              <a:rPr sz="2800" dirty="0" err="1">
                <a:latin typeface="Cambria"/>
                <a:cs typeface="Cambria"/>
              </a:rPr>
              <a:t>birliği</a:t>
            </a:r>
            <a:r>
              <a:rPr sz="2800" spc="245" dirty="0">
                <a:latin typeface="Cambria"/>
                <a:cs typeface="Cambria"/>
              </a:rPr>
              <a:t>  </a:t>
            </a:r>
            <a:r>
              <a:rPr sz="2800" dirty="0" err="1" smtClean="0">
                <a:latin typeface="Cambria"/>
                <a:cs typeface="Cambria"/>
              </a:rPr>
              <a:t>içinde</a:t>
            </a:r>
            <a:r>
              <a:rPr sz="2800" spc="245" dirty="0" smtClean="0">
                <a:latin typeface="Cambria"/>
                <a:cs typeface="Cambria"/>
              </a:rPr>
              <a:t> </a:t>
            </a:r>
            <a:r>
              <a:rPr sz="2800" dirty="0" err="1" smtClean="0">
                <a:latin typeface="Cambria"/>
                <a:cs typeface="Cambria"/>
              </a:rPr>
              <a:t>ulusal</a:t>
            </a:r>
            <a:r>
              <a:rPr sz="2800" spc="245" dirty="0" smtClean="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 xmlns:a16="http://schemas.microsoft.com/office/drawing/2014/main" id="{F28A4DDB-EB0E-910A-512B-31539F3962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2953" y="2146848"/>
            <a:ext cx="3158836" cy="3158836"/>
          </a:xfrm>
          <a:prstGeom prst="rect">
            <a:avLst/>
          </a:prstGeom>
        </p:spPr>
      </p:pic>
    </p:spTree>
    <p:extLst>
      <p:ext uri="{BB962C8B-B14F-4D97-AF65-F5344CB8AC3E}">
        <p14:creationId xmlns:p14="http://schemas.microsoft.com/office/powerpoint/2010/main" val="194508838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EYYÜBİYE MESLEKİ EĞİTİM MERKEZİ</a:t>
            </a:r>
            <a:endParaRPr lang="tr-T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52996" y="1672261"/>
            <a:ext cx="7086047" cy="5632311"/>
          </a:xfrm>
          <a:prstGeom prst="rect">
            <a:avLst/>
          </a:prstGeom>
          <a:noFill/>
        </p:spPr>
        <p:txBody>
          <a:bodyPr wrap="square" rtlCol="0">
            <a:spAutoFit/>
          </a:bodyPr>
          <a:lstStyle/>
          <a:p>
            <a:r>
              <a:rPr lang="tr-TR" b="1" dirty="0"/>
              <a:t>3.Metal </a:t>
            </a:r>
            <a:r>
              <a:rPr lang="tr-TR" b="1" dirty="0" smtClean="0"/>
              <a:t>Teknolojisi</a:t>
            </a:r>
            <a:r>
              <a:rPr lang="tr-TR" dirty="0"/>
              <a:t/>
            </a:r>
            <a:br>
              <a:rPr lang="tr-TR" dirty="0"/>
            </a:br>
            <a:r>
              <a:rPr lang="tr-TR" dirty="0"/>
              <a:t>ALANIN MEVCUT DURUMU VE GELECEĞİ: Metal Teknolojisi alanı, küresel düzeyde hızla değişen pazar ve rekabet koşulları nedeniyle sürekli ve dinamik bir gelişim içindedir. Bu özelliğinden dolayı ülkeler metal teknolojisi alanının geliştirilmesi için özel politikalar uygulamaktadırlar.</a:t>
            </a:r>
            <a:br>
              <a:rPr lang="tr-TR" dirty="0"/>
            </a:br>
            <a:r>
              <a:rPr lang="tr-TR" dirty="0"/>
              <a:t> </a:t>
            </a:r>
            <a:br>
              <a:rPr lang="tr-TR" dirty="0"/>
            </a:br>
            <a:r>
              <a:rPr lang="tr-TR" dirty="0"/>
              <a:t>Metal teknolojisi; metal ve metal alaşımlarının sıcak ve soğuk olarak şekillendirildiği, çeşitli metallere ısıl işlemlerin uygulandığı, metallere değişik konumlarda kaynak, perçin ve cıvata ile birleştirmelerin yapıldığı, metal mobilya ve doğrama, metal süsleme ve çelik yapı işlerinin yapıldığı bir alandır.</a:t>
            </a:r>
            <a:br>
              <a:rPr lang="tr-TR" dirty="0"/>
            </a:br>
            <a:r>
              <a:rPr lang="tr-TR" dirty="0"/>
              <a:t> </a:t>
            </a:r>
            <a:br>
              <a:rPr lang="tr-TR" dirty="0"/>
            </a:br>
            <a:r>
              <a:rPr lang="tr-TR" dirty="0"/>
              <a:t>Binaların pencere ve kapıları,  buzdolabı, çamaşır ve bulaşık makinelerinin metal kısımları, mutfak eşyaları, otomotiv ve uçak sanayi, demir-çelik endüstrisi, demir yolu ve köprü yapımı, eğlence araçları vb. işler metal teknolojisinin çalışma ve uygulama alanlarındandır. Bu alanda yapılan işlerin gelecekte de insanlar tarafından sıklıkla kullanacağı düşünülürse mesleğin önemi daha iyi anlaşılacaktır.</a:t>
            </a:r>
          </a:p>
          <a:p>
            <a:r>
              <a:rPr lang="tr-TR" dirty="0"/>
              <a:t/>
            </a:r>
            <a:br>
              <a:rPr lang="tr-TR" dirty="0"/>
            </a:br>
            <a:r>
              <a:rPr lang="tr-TR" dirty="0"/>
              <a:t>   </a:t>
            </a:r>
          </a:p>
        </p:txBody>
      </p:sp>
      <p:pic>
        <p:nvPicPr>
          <p:cNvPr id="3074" name="Picture 368" descr="20150319_0944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6426" y="1769129"/>
            <a:ext cx="4073688" cy="45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61025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EYYÜBİYE MESLEKİ EĞİTİM MERKEZİ</a:t>
            </a:r>
            <a:endParaRPr lang="tr-T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52996" y="1672261"/>
            <a:ext cx="7086047" cy="3416320"/>
          </a:xfrm>
          <a:prstGeom prst="rect">
            <a:avLst/>
          </a:prstGeom>
          <a:noFill/>
        </p:spPr>
        <p:txBody>
          <a:bodyPr wrap="square" rtlCol="0">
            <a:spAutoFit/>
          </a:bodyPr>
          <a:lstStyle/>
          <a:p>
            <a:r>
              <a:rPr lang="tr-TR" b="1" dirty="0" smtClean="0"/>
              <a:t>4- Mobilya ve İç Mekan Tasarımı Alanının Tanımı</a:t>
            </a:r>
          </a:p>
          <a:p>
            <a:endParaRPr lang="tr-TR" dirty="0"/>
          </a:p>
          <a:p>
            <a:r>
              <a:rPr lang="tr-TR" dirty="0"/>
              <a:t>     ALANIN MEVCUT DURUMU VE GELECEĞİ:</a:t>
            </a:r>
          </a:p>
          <a:p>
            <a:r>
              <a:rPr lang="tr-TR" dirty="0"/>
              <a:t/>
            </a:r>
            <a:br>
              <a:rPr lang="tr-TR" dirty="0"/>
            </a:br>
            <a:r>
              <a:rPr lang="tr-TR" dirty="0"/>
              <a:t>     Ahşap Teknolojisi işlevsel değerleri ile mekânların </a:t>
            </a:r>
            <a:r>
              <a:rPr lang="tr-TR" dirty="0" err="1"/>
              <a:t>kullanışlığını</a:t>
            </a:r>
            <a:r>
              <a:rPr lang="tr-TR" dirty="0"/>
              <a:t>, estetik değeriyle de yaşadığımız ve çalıştığımız mekânların sıcak, sevimli ve renkli bir ortam hâline gelmesini sağlar. Bu alan sanatı ve tekniği birleştirerek ürünü ortaya çıkarır. Alanda ahşap ve ahşap ürünleriyle birlikte boya, vernik, renk, cam, plastik, çelik ve metal gibi gereçler de kullanılmaktadır. Ahşap tekne imalatıyla da çok geniş bir alana hitap eder.</a:t>
            </a:r>
          </a:p>
          <a:p>
            <a:r>
              <a:rPr lang="tr-TR" dirty="0"/>
              <a:t/>
            </a:r>
            <a:br>
              <a:rPr lang="tr-TR" dirty="0"/>
            </a:br>
            <a:r>
              <a:rPr lang="tr-TR" dirty="0"/>
              <a:t>   </a:t>
            </a:r>
          </a:p>
        </p:txBody>
      </p:sp>
      <p:pic>
        <p:nvPicPr>
          <p:cNvPr id="4098" name="Picture 375" descr="20150319_0943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9043" y="1842272"/>
            <a:ext cx="4625770" cy="358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023408"/>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EYYÜBİYE MESLEKİ EĞİTİM MERKEZİ</a:t>
            </a:r>
            <a:endParaRPr lang="tr-T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52996" y="1672261"/>
            <a:ext cx="7086047" cy="5355312"/>
          </a:xfrm>
          <a:prstGeom prst="rect">
            <a:avLst/>
          </a:prstGeom>
          <a:noFill/>
        </p:spPr>
        <p:txBody>
          <a:bodyPr wrap="square" rtlCol="0">
            <a:spAutoFit/>
          </a:bodyPr>
          <a:lstStyle/>
          <a:p>
            <a:r>
              <a:rPr lang="tr-TR" dirty="0"/>
              <a:t>Türkiye’de bu sektör hızla gelişmekte ve büyümektedir. Ülkemizde küçük ve orta ölçekli işletmeler giderek şirketleşmekte ve bu alanda ciddi miktarda elemana ihtiyaç duyulmaktadır. Sektör, ülkemizde çoğu geleneksel yöntemlerle çalışan atölye tipi küçük ölçekli işletmelerin ağırlıkta olduğu bir görünümdedir. Son yıllarda büyük ölçekli işletmelerin sayısı artmıştır. Ahşap Teknolojisi sektörün pazarının yoğunlaştığı belirli bölgeler civarında toplanmıştır. Önemli üretim bölgelerinin toplam üretimdeki payları sırasıyla; Ankara %30, İstanbul %18, İzmir %9, Adana %9, Bursa %6, Eskişehir %4 ve Kayseri %5’tir. Yaşam alanlarının hızla gelişmesinde, iş yerlerinin rekabet edebilmesinde Ahşap Teknolojisi alanının önemli yeri </a:t>
            </a:r>
            <a:r>
              <a:rPr lang="tr-TR" dirty="0" err="1"/>
              <a:t>vardır.Üç</a:t>
            </a:r>
            <a:r>
              <a:rPr lang="tr-TR" dirty="0"/>
              <a:t> tarafı denizlerle çevrili ülkemizin turizm, balıkçılık ve taşımacılık alanlarında giderek artan ihtiyaçlarını karşılamada ahşap tekne yapımı önemli katkılar sağlamaktadır. Bu alanın sağladığı istihdam olanakları, mevcut ve potansiyel olarak sahip olduğu katma değer yaratma gücüyle, ülkemizin önemli faaliyet sektörlerinden biridir. Bu sektörün üretim aşamasında ihtiyaç duyduğu nitelikli ara teknik elemanı hizmet, estetik ve kaliteye uygun olarak yetiştirme amaçlı, yüksek öğretime hazırlayan bir programdır.</a:t>
            </a:r>
            <a:br>
              <a:rPr lang="tr-TR" dirty="0"/>
            </a:br>
            <a:r>
              <a:rPr lang="tr-TR" dirty="0"/>
              <a:t>   </a:t>
            </a:r>
          </a:p>
        </p:txBody>
      </p:sp>
      <p:pic>
        <p:nvPicPr>
          <p:cNvPr id="4098" name="Picture 375" descr="20150319_0943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9043" y="1842272"/>
            <a:ext cx="4625770" cy="358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060049"/>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718145"/>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EYYÜBİYE MESLEKİ EĞİTİM MERKEZİ</a:t>
            </a:r>
            <a:endParaRPr lang="tr-TR" sz="2400" dirty="0">
              <a:solidFill>
                <a:srgbClr val="C00000"/>
              </a:solidFill>
              <a:latin typeface="Cambria"/>
              <a:cs typeface="Cambria"/>
            </a:endParaRPr>
          </a:p>
          <a:p>
            <a:pPr marL="2540" algn="ctr">
              <a:lnSpc>
                <a:spcPts val="2735"/>
              </a:lnSpc>
              <a:spcBef>
                <a:spcPts val="100"/>
              </a:spcBef>
            </a:pPr>
            <a:r>
              <a:rPr lang="tr-TR" sz="2400" b="1" dirty="0" smtClean="0">
                <a:solidFill>
                  <a:srgbClr val="C00000"/>
                </a:solidFill>
                <a:latin typeface="Cambria"/>
                <a:cs typeface="Cambria"/>
              </a:rPr>
              <a:t>DÖNER </a:t>
            </a:r>
            <a:r>
              <a:rPr lang="tr-TR" sz="2400" b="1" dirty="0">
                <a:solidFill>
                  <a:srgbClr val="C00000"/>
                </a:solidFill>
                <a:latin typeface="Cambria"/>
                <a:cs typeface="Cambria"/>
              </a:rPr>
              <a:t>SERMAYE ÜRETİM ÇALIŞMALARIMIZ</a:t>
            </a: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2895899" y="2976154"/>
            <a:ext cx="5769129" cy="369332"/>
          </a:xfrm>
          <a:prstGeom prst="rect">
            <a:avLst/>
          </a:prstGeom>
          <a:noFill/>
        </p:spPr>
        <p:txBody>
          <a:bodyPr wrap="square" rtlCol="0">
            <a:spAutoFit/>
          </a:bodyPr>
          <a:lstStyle/>
          <a:p>
            <a:r>
              <a:rPr lang="tr-TR" dirty="0" smtClean="0"/>
              <a:t>Merkezimizde Döner Sermaye faaliyetleri yapılmamaktadır</a:t>
            </a:r>
            <a:endParaRPr lang="tr-TR" dirty="0"/>
          </a:p>
        </p:txBody>
      </p:sp>
    </p:spTree>
    <p:extLst>
      <p:ext uri="{BB962C8B-B14F-4D97-AF65-F5344CB8AC3E}">
        <p14:creationId xmlns:p14="http://schemas.microsoft.com/office/powerpoint/2010/main" val="3107736130"/>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EYYÜBİYE MESLEKİ EĞİTİM MERKEZİ</a:t>
            </a:r>
            <a:endParaRPr lang="tr-TR" sz="2400" dirty="0">
              <a:solidFill>
                <a:srgbClr val="C00000"/>
              </a:solidFill>
              <a:latin typeface="Cambria"/>
              <a:cs typeface="Cambria"/>
            </a:endParaRPr>
          </a:p>
        </p:txBody>
      </p:sp>
      <p:sp>
        <p:nvSpPr>
          <p:cNvPr id="4" name="object 2">
            <a:extLst>
              <a:ext uri="{FF2B5EF4-FFF2-40B4-BE49-F238E27FC236}">
                <a16:creationId xmlns="" xmlns:a16="http://schemas.microsoft.com/office/drawing/2014/main" id="{51259AD6-0D19-AB8B-3EEE-B691ECFD8A20}"/>
              </a:ext>
            </a:extLst>
          </p:cNvPr>
          <p:cNvSpPr txBox="1"/>
          <p:nvPr/>
        </p:nvSpPr>
        <p:spPr>
          <a:xfrm>
            <a:off x="1170717" y="2280121"/>
            <a:ext cx="9649683" cy="1244571"/>
          </a:xfrm>
          <a:prstGeom prst="rect">
            <a:avLst/>
          </a:prstGeom>
        </p:spPr>
        <p:txBody>
          <a:bodyPr vert="horz" wrap="square" lIns="0" tIns="13335" rIns="0" bIns="0" rtlCol="0">
            <a:spAutoFit/>
          </a:bodyPr>
          <a:lstStyle/>
          <a:p>
            <a:pPr marL="12700">
              <a:lnSpc>
                <a:spcPct val="100000"/>
              </a:lnSpc>
              <a:spcBef>
                <a:spcPts val="105"/>
              </a:spcBef>
            </a:pPr>
            <a:r>
              <a:rPr lang="tr-TR" sz="2000" b="1" spc="-10" dirty="0" smtClean="0">
                <a:uFill>
                  <a:solidFill>
                    <a:srgbClr val="000000"/>
                  </a:solidFill>
                </a:uFill>
                <a:latin typeface="Calibri"/>
                <a:cs typeface="Calibri"/>
              </a:rPr>
              <a:t>Merkezimizde Makine, Metal, Motorlu Araçlar, Mobilya ve İç Mekan Tasarımı, Tesisat Teknolojisi, İnşaat Teknolojisi, Bilişim Teknolojileri …</a:t>
            </a:r>
            <a:r>
              <a:rPr lang="tr-TR" sz="2000" b="1" spc="-10" dirty="0" err="1" smtClean="0">
                <a:uFill>
                  <a:solidFill>
                    <a:srgbClr val="000000"/>
                  </a:solidFill>
                </a:uFill>
                <a:latin typeface="Calibri"/>
                <a:cs typeface="Calibri"/>
              </a:rPr>
              <a:t>vb</a:t>
            </a:r>
            <a:r>
              <a:rPr lang="tr-TR" sz="2000" b="1" spc="-10" dirty="0" smtClean="0">
                <a:uFill>
                  <a:solidFill>
                    <a:srgbClr val="000000"/>
                  </a:solidFill>
                </a:uFill>
                <a:latin typeface="Calibri"/>
                <a:cs typeface="Calibri"/>
              </a:rPr>
              <a:t> sanayi ağırlıklı alan ve dallarda eğitim verilmektedir. </a:t>
            </a:r>
            <a:r>
              <a:rPr sz="2000" b="1" dirty="0" smtClean="0">
                <a:uFill>
                  <a:solidFill>
                    <a:srgbClr val="000000"/>
                  </a:solidFill>
                </a:uFill>
                <a:latin typeface="Calibri"/>
                <a:cs typeface="Calibri"/>
              </a:rPr>
              <a:t>Bu</a:t>
            </a:r>
            <a:r>
              <a:rPr sz="2000" b="1" spc="-30" dirty="0" smtClean="0">
                <a:uFill>
                  <a:solidFill>
                    <a:srgbClr val="000000"/>
                  </a:solidFill>
                </a:uFill>
                <a:latin typeface="Calibri"/>
                <a:cs typeface="Calibri"/>
              </a:rPr>
              <a:t> </a:t>
            </a:r>
            <a:r>
              <a:rPr sz="2000" b="1" dirty="0" smtClean="0">
                <a:uFill>
                  <a:solidFill>
                    <a:srgbClr val="000000"/>
                  </a:solidFill>
                </a:uFill>
                <a:latin typeface="Calibri"/>
                <a:cs typeface="Calibri"/>
              </a:rPr>
              <a:t>Alan</a:t>
            </a:r>
            <a:r>
              <a:rPr lang="tr-TR" sz="2000" b="1" dirty="0" smtClean="0">
                <a:uFill>
                  <a:solidFill>
                    <a:srgbClr val="000000"/>
                  </a:solidFill>
                </a:uFill>
                <a:latin typeface="Calibri"/>
                <a:cs typeface="Calibri"/>
              </a:rPr>
              <a:t> ve dallarda kontenjan sınırlaması bulunmamaktadır. Okulun fiziki imkanları elverdiği ölçüde maksimum düzeyde çırak öğrenci kayıtları yapılmaktadır.</a:t>
            </a:r>
            <a:endParaRPr sz="2000" dirty="0">
              <a:latin typeface="Calibri"/>
              <a:cs typeface="Calibri"/>
            </a:endParaRPr>
          </a:p>
        </p:txBody>
      </p:sp>
    </p:spTree>
    <p:extLst>
      <p:ext uri="{BB962C8B-B14F-4D97-AF65-F5344CB8AC3E}">
        <p14:creationId xmlns:p14="http://schemas.microsoft.com/office/powerpoint/2010/main" val="2681814830"/>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SOSYAL ETKİNLİKLERİMİZ</a:t>
            </a:r>
          </a:p>
        </p:txBody>
      </p:sp>
      <p:sp>
        <p:nvSpPr>
          <p:cNvPr id="6" name="Metin kutusu 5">
            <a:extLst>
              <a:ext uri="{FF2B5EF4-FFF2-40B4-BE49-F238E27FC236}">
                <a16:creationId xmlns="" xmlns:a16="http://schemas.microsoft.com/office/drawing/2014/main" id="{673884E6-8D78-A824-AF38-5E879940CD48}"/>
              </a:ext>
            </a:extLst>
          </p:cNvPr>
          <p:cNvSpPr txBox="1"/>
          <p:nvPr/>
        </p:nvSpPr>
        <p:spPr>
          <a:xfrm>
            <a:off x="1070407" y="1798320"/>
            <a:ext cx="9702095" cy="1200329"/>
          </a:xfrm>
          <a:prstGeom prst="rect">
            <a:avLst/>
          </a:prstGeom>
          <a:noFill/>
        </p:spPr>
        <p:txBody>
          <a:bodyPr wrap="square" rtlCol="0">
            <a:spAutoFit/>
          </a:bodyPr>
          <a:lstStyle/>
          <a:p>
            <a:r>
              <a:rPr lang="tr-TR" dirty="0" smtClean="0"/>
              <a:t>Mesleki Eğitim Merkezlerinde çırak öğrenciler sadece haftanın bir günü okulda teorik eğitim aldıklarından ve diğer günler işyerlerinde beceri eğitimlerini gördüklerinden merkezimizde çok fazla sosyal etkinlik yapma imkanı bulunmamakla beraber imkanlar çerçevesinde okulda beden eğitimi dersleri kapsamında sportif faaliyetler, yarışmalar ve geziler düzenlenmeye çalışılmaktadır.</a:t>
            </a:r>
            <a:endParaRPr lang="tr-TR" dirty="0"/>
          </a:p>
        </p:txBody>
      </p:sp>
    </p:spTree>
    <p:extLst>
      <p:ext uri="{BB962C8B-B14F-4D97-AF65-F5344CB8AC3E}">
        <p14:creationId xmlns:p14="http://schemas.microsoft.com/office/powerpoint/2010/main" val="3142492024"/>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79AA4CE3-ACA4-5C0B-DE68-6BA34E6A2174}"/>
              </a:ext>
            </a:extLst>
          </p:cNvPr>
          <p:cNvSpPr txBox="1"/>
          <p:nvPr/>
        </p:nvSpPr>
        <p:spPr>
          <a:xfrm>
            <a:off x="829945" y="2153649"/>
            <a:ext cx="10532110" cy="3191258"/>
          </a:xfrm>
          <a:prstGeom prst="rect">
            <a:avLst/>
          </a:prstGeom>
        </p:spPr>
        <p:txBody>
          <a:bodyPr vert="horz" wrap="square" lIns="0" tIns="102235" rIns="0" bIns="0" rtlCol="0">
            <a:spAutoFit/>
          </a:bodyPr>
          <a:lstStyle/>
          <a:p>
            <a:pPr algn="ctr">
              <a:lnSpc>
                <a:spcPct val="100000"/>
              </a:lnSpc>
              <a:spcBef>
                <a:spcPts val="805"/>
              </a:spcBef>
            </a:pPr>
            <a:r>
              <a:rPr sz="2400" b="1" dirty="0">
                <a:solidFill>
                  <a:srgbClr val="C00000"/>
                </a:solidFill>
                <a:latin typeface="Times New Roman"/>
                <a:cs typeface="Times New Roman"/>
              </a:rPr>
              <a:t>GÜÇLÜ</a:t>
            </a:r>
            <a:r>
              <a:rPr sz="2400" b="1" spc="-100" dirty="0">
                <a:solidFill>
                  <a:srgbClr val="C00000"/>
                </a:solidFill>
                <a:latin typeface="Times New Roman"/>
                <a:cs typeface="Times New Roman"/>
              </a:rPr>
              <a:t> </a:t>
            </a:r>
            <a:r>
              <a:rPr sz="2400" b="1" dirty="0">
                <a:solidFill>
                  <a:srgbClr val="C00000"/>
                </a:solidFill>
                <a:latin typeface="Times New Roman"/>
                <a:cs typeface="Times New Roman"/>
              </a:rPr>
              <a:t>TÜRKİYE</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İÇİN</a:t>
            </a:r>
            <a:r>
              <a:rPr sz="2400" b="1" spc="-60" dirty="0">
                <a:solidFill>
                  <a:srgbClr val="C00000"/>
                </a:solidFill>
                <a:latin typeface="Times New Roman"/>
                <a:cs typeface="Times New Roman"/>
              </a:rPr>
              <a:t> </a:t>
            </a:r>
            <a:r>
              <a:rPr sz="2400" b="1" dirty="0">
                <a:solidFill>
                  <a:srgbClr val="C00000"/>
                </a:solidFill>
                <a:latin typeface="Times New Roman"/>
                <a:cs typeface="Times New Roman"/>
              </a:rPr>
              <a:t>MESLEKİ</a:t>
            </a:r>
            <a:r>
              <a:rPr sz="2400" b="1" spc="-114" dirty="0">
                <a:solidFill>
                  <a:srgbClr val="C00000"/>
                </a:solidFill>
                <a:latin typeface="Times New Roman"/>
                <a:cs typeface="Times New Roman"/>
              </a:rPr>
              <a:t> </a:t>
            </a:r>
            <a:r>
              <a:rPr sz="2400" b="1" dirty="0">
                <a:solidFill>
                  <a:srgbClr val="C00000"/>
                </a:solidFill>
                <a:latin typeface="Times New Roman"/>
                <a:cs typeface="Times New Roman"/>
              </a:rPr>
              <a:t>VE</a:t>
            </a:r>
            <a:r>
              <a:rPr sz="2400" b="1" spc="-95" dirty="0">
                <a:solidFill>
                  <a:srgbClr val="C00000"/>
                </a:solidFill>
                <a:latin typeface="Times New Roman"/>
                <a:cs typeface="Times New Roman"/>
              </a:rPr>
              <a:t> </a:t>
            </a:r>
            <a:r>
              <a:rPr sz="2400" b="1" dirty="0">
                <a:solidFill>
                  <a:srgbClr val="C00000"/>
                </a:solidFill>
                <a:latin typeface="Times New Roman"/>
                <a:cs typeface="Times New Roman"/>
              </a:rPr>
              <a:t>TEKNİK</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EĞİTİM</a:t>
            </a:r>
            <a:endParaRPr sz="2400" dirty="0">
              <a:solidFill>
                <a:srgbClr val="C00000"/>
              </a:solidFill>
              <a:latin typeface="Times New Roman"/>
              <a:cs typeface="Times New Roman"/>
            </a:endParaRPr>
          </a:p>
          <a:p>
            <a:pPr marL="12700" marR="5080" indent="-12700" algn="ctr">
              <a:lnSpc>
                <a:spcPts val="2590"/>
              </a:lnSpc>
              <a:spcBef>
                <a:spcPts val="1040"/>
              </a:spcBef>
            </a:pPr>
            <a:r>
              <a:rPr sz="2400" dirty="0">
                <a:latin typeface="Times New Roman"/>
                <a:cs typeface="Times New Roman"/>
              </a:rPr>
              <a:t>Sevgili</a:t>
            </a:r>
            <a:r>
              <a:rPr sz="2400" spc="355" dirty="0">
                <a:latin typeface="Times New Roman"/>
                <a:cs typeface="Times New Roman"/>
              </a:rPr>
              <a:t> </a:t>
            </a:r>
            <a:r>
              <a:rPr sz="2400" dirty="0">
                <a:latin typeface="Times New Roman"/>
                <a:cs typeface="Times New Roman"/>
              </a:rPr>
              <a:t>öğrencilerimiz,</a:t>
            </a:r>
            <a:r>
              <a:rPr sz="2400" spc="345" dirty="0">
                <a:latin typeface="Times New Roman"/>
                <a:cs typeface="Times New Roman"/>
              </a:rPr>
              <a:t> </a:t>
            </a:r>
            <a:r>
              <a:rPr sz="2400" dirty="0">
                <a:latin typeface="Times New Roman"/>
                <a:cs typeface="Times New Roman"/>
              </a:rPr>
              <a:t>ortaöğretim</a:t>
            </a:r>
            <a:r>
              <a:rPr sz="2400" spc="340" dirty="0">
                <a:latin typeface="Times New Roman"/>
                <a:cs typeface="Times New Roman"/>
              </a:rPr>
              <a:t> </a:t>
            </a:r>
            <a:r>
              <a:rPr sz="2400" dirty="0">
                <a:latin typeface="Times New Roman"/>
                <a:cs typeface="Times New Roman"/>
              </a:rPr>
              <a:t>tercih</a:t>
            </a:r>
            <a:r>
              <a:rPr sz="2400" spc="350" dirty="0">
                <a:latin typeface="Times New Roman"/>
                <a:cs typeface="Times New Roman"/>
              </a:rPr>
              <a:t> </a:t>
            </a:r>
            <a:r>
              <a:rPr sz="2400" dirty="0">
                <a:latin typeface="Times New Roman"/>
                <a:cs typeface="Times New Roman"/>
              </a:rPr>
              <a:t>sürecinde;</a:t>
            </a:r>
            <a:r>
              <a:rPr sz="2400" spc="350" dirty="0">
                <a:latin typeface="Times New Roman"/>
                <a:cs typeface="Times New Roman"/>
              </a:rPr>
              <a:t> </a:t>
            </a:r>
            <a:r>
              <a:rPr sz="2400" dirty="0">
                <a:latin typeface="Times New Roman"/>
                <a:cs typeface="Times New Roman"/>
              </a:rPr>
              <a:t>İlgi,</a:t>
            </a:r>
            <a:r>
              <a:rPr sz="2400" spc="345" dirty="0">
                <a:latin typeface="Times New Roman"/>
                <a:cs typeface="Times New Roman"/>
              </a:rPr>
              <a:t> </a:t>
            </a:r>
            <a:r>
              <a:rPr sz="2400" dirty="0">
                <a:latin typeface="Times New Roman"/>
                <a:cs typeface="Times New Roman"/>
              </a:rPr>
              <a:t>istek</a:t>
            </a:r>
            <a:r>
              <a:rPr sz="2400" spc="345" dirty="0">
                <a:latin typeface="Times New Roman"/>
                <a:cs typeface="Times New Roman"/>
              </a:rPr>
              <a:t> </a:t>
            </a:r>
            <a:r>
              <a:rPr sz="2400" dirty="0">
                <a:latin typeface="Times New Roman"/>
                <a:cs typeface="Times New Roman"/>
              </a:rPr>
              <a:t>ve</a:t>
            </a:r>
            <a:r>
              <a:rPr sz="2400" spc="350" dirty="0">
                <a:latin typeface="Times New Roman"/>
                <a:cs typeface="Times New Roman"/>
              </a:rPr>
              <a:t> </a:t>
            </a:r>
            <a:r>
              <a:rPr sz="2400" spc="-10" dirty="0">
                <a:latin typeface="Times New Roman"/>
                <a:cs typeface="Times New Roman"/>
              </a:rPr>
              <a:t>yeteneğinize </a:t>
            </a:r>
            <a:r>
              <a:rPr sz="2400" dirty="0">
                <a:latin typeface="Times New Roman"/>
                <a:cs typeface="Times New Roman"/>
              </a:rPr>
              <a:t>uygun</a:t>
            </a:r>
            <a:r>
              <a:rPr sz="2400" spc="95" dirty="0">
                <a:latin typeface="Times New Roman"/>
                <a:cs typeface="Times New Roman"/>
              </a:rPr>
              <a:t>  </a:t>
            </a:r>
            <a:r>
              <a:rPr sz="2400" dirty="0">
                <a:latin typeface="Times New Roman"/>
                <a:cs typeface="Times New Roman"/>
              </a:rPr>
              <a:t>bir</a:t>
            </a:r>
            <a:r>
              <a:rPr sz="2400" spc="100" dirty="0">
                <a:latin typeface="Times New Roman"/>
                <a:cs typeface="Times New Roman"/>
              </a:rPr>
              <a:t>  </a:t>
            </a:r>
            <a:r>
              <a:rPr sz="2400" dirty="0">
                <a:latin typeface="Times New Roman"/>
                <a:cs typeface="Times New Roman"/>
              </a:rPr>
              <a:t>meslek</a:t>
            </a:r>
            <a:r>
              <a:rPr sz="2400" spc="110" dirty="0">
                <a:latin typeface="Times New Roman"/>
                <a:cs typeface="Times New Roman"/>
              </a:rPr>
              <a:t>  </a:t>
            </a:r>
            <a:r>
              <a:rPr sz="2400" dirty="0">
                <a:latin typeface="Times New Roman"/>
                <a:cs typeface="Times New Roman"/>
              </a:rPr>
              <a:t>sahibi</a:t>
            </a:r>
            <a:r>
              <a:rPr sz="2400" spc="114" dirty="0">
                <a:latin typeface="Times New Roman"/>
                <a:cs typeface="Times New Roman"/>
              </a:rPr>
              <a:t>  </a:t>
            </a:r>
            <a:r>
              <a:rPr sz="2400" dirty="0">
                <a:latin typeface="Times New Roman"/>
                <a:cs typeface="Times New Roman"/>
              </a:rPr>
              <a:t>olmayı,</a:t>
            </a:r>
            <a:r>
              <a:rPr sz="2400" spc="100" dirty="0">
                <a:latin typeface="Times New Roman"/>
                <a:cs typeface="Times New Roman"/>
              </a:rPr>
              <a:t>  </a:t>
            </a:r>
            <a:r>
              <a:rPr sz="2400" dirty="0">
                <a:latin typeface="Times New Roman"/>
                <a:cs typeface="Times New Roman"/>
              </a:rPr>
              <a:t>Tercih</a:t>
            </a:r>
            <a:r>
              <a:rPr sz="2400" spc="105" dirty="0">
                <a:latin typeface="Times New Roman"/>
                <a:cs typeface="Times New Roman"/>
              </a:rPr>
              <a:t>  </a:t>
            </a:r>
            <a:r>
              <a:rPr sz="2400" dirty="0">
                <a:latin typeface="Times New Roman"/>
                <a:cs typeface="Times New Roman"/>
              </a:rPr>
              <a:t>ettiğiniz</a:t>
            </a:r>
            <a:r>
              <a:rPr sz="2400" spc="110" dirty="0">
                <a:latin typeface="Times New Roman"/>
                <a:cs typeface="Times New Roman"/>
              </a:rPr>
              <a:t>  </a:t>
            </a:r>
            <a:r>
              <a:rPr sz="2400" dirty="0">
                <a:latin typeface="Times New Roman"/>
                <a:cs typeface="Times New Roman"/>
              </a:rPr>
              <a:t>bir</a:t>
            </a:r>
            <a:r>
              <a:rPr sz="2400" spc="105" dirty="0">
                <a:latin typeface="Times New Roman"/>
                <a:cs typeface="Times New Roman"/>
              </a:rPr>
              <a:t>  </a:t>
            </a:r>
            <a:r>
              <a:rPr sz="2400" dirty="0">
                <a:latin typeface="Times New Roman"/>
                <a:cs typeface="Times New Roman"/>
              </a:rPr>
              <a:t>okulda</a:t>
            </a:r>
            <a:r>
              <a:rPr sz="2400" spc="105" dirty="0">
                <a:latin typeface="Times New Roman"/>
                <a:cs typeface="Times New Roman"/>
              </a:rPr>
              <a:t>  </a:t>
            </a:r>
            <a:r>
              <a:rPr sz="2400" dirty="0">
                <a:latin typeface="Times New Roman"/>
                <a:cs typeface="Times New Roman"/>
              </a:rPr>
              <a:t>öğrenim</a:t>
            </a:r>
            <a:r>
              <a:rPr sz="2400" spc="105" dirty="0">
                <a:latin typeface="Times New Roman"/>
                <a:cs typeface="Times New Roman"/>
              </a:rPr>
              <a:t>  </a:t>
            </a:r>
            <a:r>
              <a:rPr sz="2400" spc="-10" dirty="0">
                <a:latin typeface="Times New Roman"/>
                <a:cs typeface="Times New Roman"/>
              </a:rPr>
              <a:t>görmeyi, </a:t>
            </a:r>
            <a:r>
              <a:rPr sz="2400" dirty="0">
                <a:latin typeface="Times New Roman"/>
                <a:cs typeface="Times New Roman"/>
              </a:rPr>
              <a:t>İşverenlerin</a:t>
            </a:r>
            <a:r>
              <a:rPr sz="2400" spc="550" dirty="0">
                <a:latin typeface="Times New Roman"/>
                <a:cs typeface="Times New Roman"/>
              </a:rPr>
              <a:t> </a:t>
            </a:r>
            <a:r>
              <a:rPr sz="2400" dirty="0">
                <a:latin typeface="Times New Roman"/>
                <a:cs typeface="Times New Roman"/>
              </a:rPr>
              <a:t>öncelikli</a:t>
            </a:r>
            <a:r>
              <a:rPr sz="2400" spc="555" dirty="0">
                <a:latin typeface="Times New Roman"/>
                <a:cs typeface="Times New Roman"/>
              </a:rPr>
              <a:t> </a:t>
            </a:r>
            <a:r>
              <a:rPr sz="2400" dirty="0">
                <a:latin typeface="Times New Roman"/>
                <a:cs typeface="Times New Roman"/>
              </a:rPr>
              <a:t>tercih</a:t>
            </a:r>
            <a:r>
              <a:rPr sz="2400" spc="550" dirty="0">
                <a:latin typeface="Times New Roman"/>
                <a:cs typeface="Times New Roman"/>
              </a:rPr>
              <a:t> </a:t>
            </a:r>
            <a:r>
              <a:rPr sz="2400" dirty="0">
                <a:latin typeface="Times New Roman"/>
                <a:cs typeface="Times New Roman"/>
              </a:rPr>
              <a:t>edeceği</a:t>
            </a:r>
            <a:r>
              <a:rPr sz="2400" spc="565" dirty="0">
                <a:latin typeface="Times New Roman"/>
                <a:cs typeface="Times New Roman"/>
              </a:rPr>
              <a:t> </a:t>
            </a:r>
            <a:r>
              <a:rPr sz="2400" dirty="0">
                <a:latin typeface="Times New Roman"/>
                <a:cs typeface="Times New Roman"/>
              </a:rPr>
              <a:t>kişi</a:t>
            </a:r>
            <a:r>
              <a:rPr sz="2400" spc="565" dirty="0">
                <a:latin typeface="Times New Roman"/>
                <a:cs typeface="Times New Roman"/>
              </a:rPr>
              <a:t> </a:t>
            </a:r>
            <a:r>
              <a:rPr sz="2400" dirty="0">
                <a:latin typeface="Times New Roman"/>
                <a:cs typeface="Times New Roman"/>
              </a:rPr>
              <a:t>olmayı,</a:t>
            </a:r>
            <a:r>
              <a:rPr sz="2400" spc="550" dirty="0">
                <a:latin typeface="Times New Roman"/>
                <a:cs typeface="Times New Roman"/>
              </a:rPr>
              <a:t> </a:t>
            </a:r>
            <a:r>
              <a:rPr sz="2400" dirty="0">
                <a:latin typeface="Times New Roman"/>
                <a:cs typeface="Times New Roman"/>
              </a:rPr>
              <a:t>Mezun</a:t>
            </a:r>
            <a:r>
              <a:rPr sz="2400" spc="550" dirty="0">
                <a:latin typeface="Times New Roman"/>
                <a:cs typeface="Times New Roman"/>
              </a:rPr>
              <a:t> </a:t>
            </a:r>
            <a:r>
              <a:rPr sz="2400" dirty="0">
                <a:latin typeface="Times New Roman"/>
                <a:cs typeface="Times New Roman"/>
              </a:rPr>
              <a:t>olduğunuzda</a:t>
            </a:r>
            <a:r>
              <a:rPr sz="2400" spc="550" dirty="0">
                <a:latin typeface="Times New Roman"/>
                <a:cs typeface="Times New Roman"/>
              </a:rPr>
              <a:t> </a:t>
            </a:r>
            <a:r>
              <a:rPr sz="2400" dirty="0">
                <a:latin typeface="Times New Roman"/>
                <a:cs typeface="Times New Roman"/>
              </a:rPr>
              <a:t>iş</a:t>
            </a:r>
            <a:r>
              <a:rPr sz="2400" spc="565" dirty="0">
                <a:latin typeface="Times New Roman"/>
                <a:cs typeface="Times New Roman"/>
              </a:rPr>
              <a:t> </a:t>
            </a:r>
            <a:r>
              <a:rPr sz="2400" spc="-10" dirty="0">
                <a:latin typeface="Times New Roman"/>
                <a:cs typeface="Times New Roman"/>
              </a:rPr>
              <a:t>hayatına </a:t>
            </a:r>
            <a:r>
              <a:rPr sz="2400" dirty="0">
                <a:latin typeface="Times New Roman"/>
                <a:cs typeface="Times New Roman"/>
              </a:rPr>
              <a:t>katılmayı,</a:t>
            </a:r>
            <a:r>
              <a:rPr sz="2400" spc="-75" dirty="0">
                <a:latin typeface="Times New Roman"/>
                <a:cs typeface="Times New Roman"/>
              </a:rPr>
              <a:t> </a:t>
            </a:r>
            <a:r>
              <a:rPr sz="2400" dirty="0">
                <a:latin typeface="Times New Roman"/>
                <a:cs typeface="Times New Roman"/>
              </a:rPr>
              <a:t>Meslek</a:t>
            </a:r>
            <a:r>
              <a:rPr sz="2400" spc="-45" dirty="0">
                <a:latin typeface="Times New Roman"/>
                <a:cs typeface="Times New Roman"/>
              </a:rPr>
              <a:t> </a:t>
            </a:r>
            <a:r>
              <a:rPr sz="2400" dirty="0">
                <a:latin typeface="Times New Roman"/>
                <a:cs typeface="Times New Roman"/>
              </a:rPr>
              <a:t>alanınızda</a:t>
            </a:r>
            <a:r>
              <a:rPr sz="2400" spc="-80" dirty="0">
                <a:latin typeface="Times New Roman"/>
                <a:cs typeface="Times New Roman"/>
              </a:rPr>
              <a:t> </a:t>
            </a:r>
            <a:r>
              <a:rPr sz="2400" dirty="0">
                <a:latin typeface="Times New Roman"/>
                <a:cs typeface="Times New Roman"/>
              </a:rPr>
              <a:t>yükseköğrenim</a:t>
            </a:r>
            <a:r>
              <a:rPr sz="2400" spc="-50" dirty="0">
                <a:latin typeface="Times New Roman"/>
                <a:cs typeface="Times New Roman"/>
              </a:rPr>
              <a:t> </a:t>
            </a:r>
            <a:r>
              <a:rPr sz="2400" dirty="0">
                <a:latin typeface="Times New Roman"/>
                <a:cs typeface="Times New Roman"/>
              </a:rPr>
              <a:t>görmeyi</a:t>
            </a:r>
            <a:r>
              <a:rPr sz="2400" spc="-45" dirty="0">
                <a:latin typeface="Times New Roman"/>
                <a:cs typeface="Times New Roman"/>
              </a:rPr>
              <a:t> </a:t>
            </a:r>
            <a:r>
              <a:rPr sz="2400" spc="-10" dirty="0" err="1">
                <a:latin typeface="Times New Roman"/>
                <a:cs typeface="Times New Roman"/>
              </a:rPr>
              <a:t>hedefliyorsanız</a:t>
            </a:r>
            <a:r>
              <a:rPr sz="2400" spc="-10" dirty="0">
                <a:latin typeface="Times New Roman"/>
                <a:cs typeface="Times New Roman"/>
              </a:rPr>
              <a:t>!</a:t>
            </a:r>
            <a:endParaRPr lang="tr-TR" sz="2400" dirty="0">
              <a:latin typeface="Times New Roman"/>
              <a:cs typeface="Times New Roman"/>
            </a:endParaRPr>
          </a:p>
          <a:p>
            <a:pPr marL="12700" marR="5080" indent="-12700" algn="ctr">
              <a:lnSpc>
                <a:spcPts val="2590"/>
              </a:lnSpc>
              <a:spcBef>
                <a:spcPts val="1040"/>
              </a:spcBef>
            </a:pPr>
            <a:r>
              <a:rPr sz="2400" b="1" spc="-10" dirty="0">
                <a:latin typeface="Times New Roman"/>
                <a:cs typeface="Times New Roman"/>
              </a:rPr>
              <a:t>SİZİ</a:t>
            </a:r>
            <a:r>
              <a:rPr sz="2400" b="1" spc="-140" dirty="0">
                <a:latin typeface="Times New Roman"/>
                <a:cs typeface="Times New Roman"/>
              </a:rPr>
              <a:t> </a:t>
            </a:r>
            <a:r>
              <a:rPr sz="2400" b="1" dirty="0">
                <a:latin typeface="Times New Roman"/>
                <a:cs typeface="Times New Roman"/>
              </a:rPr>
              <a:t>AİLEMİZİN</a:t>
            </a:r>
            <a:r>
              <a:rPr sz="2400" b="1" spc="-75" dirty="0">
                <a:latin typeface="Times New Roman"/>
                <a:cs typeface="Times New Roman"/>
              </a:rPr>
              <a:t> </a:t>
            </a:r>
            <a:r>
              <a:rPr sz="2400" b="1" dirty="0">
                <a:latin typeface="Times New Roman"/>
                <a:cs typeface="Times New Roman"/>
              </a:rPr>
              <a:t>BİR</a:t>
            </a:r>
            <a:r>
              <a:rPr sz="2400" b="1" spc="-55" dirty="0">
                <a:latin typeface="Times New Roman"/>
                <a:cs typeface="Times New Roman"/>
              </a:rPr>
              <a:t> </a:t>
            </a:r>
            <a:r>
              <a:rPr sz="2400" b="1" spc="-25" dirty="0">
                <a:latin typeface="Times New Roman"/>
                <a:cs typeface="Times New Roman"/>
              </a:rPr>
              <a:t>PARÇASI</a:t>
            </a:r>
            <a:r>
              <a:rPr sz="2400" b="1" spc="-20" dirty="0">
                <a:latin typeface="Times New Roman"/>
                <a:cs typeface="Times New Roman"/>
              </a:rPr>
              <a:t> </a:t>
            </a:r>
            <a:r>
              <a:rPr sz="2400" b="1" spc="-90" dirty="0">
                <a:latin typeface="Times New Roman"/>
                <a:cs typeface="Times New Roman"/>
              </a:rPr>
              <a:t>OLMAYA</a:t>
            </a:r>
            <a:r>
              <a:rPr sz="2400" b="1" spc="-140" dirty="0">
                <a:latin typeface="Times New Roman"/>
                <a:cs typeface="Times New Roman"/>
              </a:rPr>
              <a:t> </a:t>
            </a:r>
            <a:r>
              <a:rPr sz="2400" b="1" spc="-75" dirty="0">
                <a:latin typeface="Times New Roman"/>
                <a:cs typeface="Times New Roman"/>
              </a:rPr>
              <a:t>DAVET</a:t>
            </a:r>
            <a:r>
              <a:rPr sz="2400" b="1" spc="-70" dirty="0">
                <a:latin typeface="Times New Roman"/>
                <a:cs typeface="Times New Roman"/>
              </a:rPr>
              <a:t> </a:t>
            </a:r>
            <a:r>
              <a:rPr sz="2400" b="1" spc="-10" dirty="0">
                <a:latin typeface="Times New Roman"/>
                <a:cs typeface="Times New Roman"/>
              </a:rPr>
              <a:t>EDİYORUZ. UNUTMAYIN!</a:t>
            </a:r>
            <a:endParaRPr lang="tr-TR" sz="2400" spc="-10" dirty="0">
              <a:latin typeface="Times New Roman"/>
              <a:cs typeface="Times New Roman"/>
            </a:endParaRPr>
          </a:p>
          <a:p>
            <a:pPr marL="12700" marR="5080" indent="-12700" algn="ctr">
              <a:lnSpc>
                <a:spcPts val="2590"/>
              </a:lnSpc>
              <a:spcBef>
                <a:spcPts val="1040"/>
              </a:spcBef>
            </a:pPr>
            <a:r>
              <a:rPr sz="2400" b="1" dirty="0">
                <a:latin typeface="Times New Roman"/>
                <a:cs typeface="Times New Roman"/>
              </a:rPr>
              <a:t>GELECEK,</a:t>
            </a:r>
            <a:r>
              <a:rPr sz="2400" b="1" spc="-70" dirty="0">
                <a:latin typeface="Times New Roman"/>
                <a:cs typeface="Times New Roman"/>
              </a:rPr>
              <a:t> </a:t>
            </a:r>
            <a:r>
              <a:rPr sz="2400" b="1" dirty="0">
                <a:latin typeface="Times New Roman"/>
                <a:cs typeface="Times New Roman"/>
              </a:rPr>
              <a:t>SİZİNLE</a:t>
            </a:r>
            <a:r>
              <a:rPr sz="2400" b="1" spc="-20" dirty="0">
                <a:latin typeface="Times New Roman"/>
                <a:cs typeface="Times New Roman"/>
              </a:rPr>
              <a:t> </a:t>
            </a:r>
            <a:r>
              <a:rPr sz="2400" b="1" spc="-10" dirty="0">
                <a:latin typeface="Times New Roman"/>
                <a:cs typeface="Times New Roman"/>
              </a:rPr>
              <a:t>GÜZEL</a:t>
            </a:r>
            <a:r>
              <a:rPr sz="2400" b="1" spc="-140" dirty="0">
                <a:latin typeface="Times New Roman"/>
                <a:cs typeface="Times New Roman"/>
              </a:rPr>
              <a:t> </a:t>
            </a:r>
            <a:r>
              <a:rPr sz="2400" b="1" spc="-10" dirty="0">
                <a:latin typeface="Times New Roman"/>
                <a:cs typeface="Times New Roman"/>
              </a:rPr>
              <a:t>OLACAK.</a:t>
            </a:r>
            <a:endParaRPr sz="2400" dirty="0">
              <a:latin typeface="Times New Roman"/>
              <a:cs typeface="Times New Roman"/>
            </a:endParaRPr>
          </a:p>
        </p:txBody>
      </p:sp>
    </p:spTree>
    <p:extLst>
      <p:ext uri="{BB962C8B-B14F-4D97-AF65-F5344CB8AC3E}">
        <p14:creationId xmlns:p14="http://schemas.microsoft.com/office/powerpoint/2010/main" val="602478163"/>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 xmlns:a16="http://schemas.microsoft.com/office/drawing/2014/main"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 xmlns:a16="http://schemas.microsoft.com/office/drawing/2014/main"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graphicFrame>
        <p:nvGraphicFramePr>
          <p:cNvPr id="18" name="object 2">
            <a:extLst>
              <a:ext uri="{FF2B5EF4-FFF2-40B4-BE49-F238E27FC236}">
                <a16:creationId xmlns="" xmlns:a16="http://schemas.microsoft.com/office/drawing/2014/main" id="{51806A1D-3C70-B8EE-1857-D88D072C428C}"/>
              </a:ext>
            </a:extLst>
          </p:cNvPr>
          <p:cNvGraphicFramePr/>
          <p:nvPr>
            <p:extLst>
              <p:ext uri="{D42A27DB-BD31-4B8C-83A1-F6EECF244321}">
                <p14:modId xmlns:p14="http://schemas.microsoft.com/office/powerpoint/2010/main" val="817991818"/>
              </p:ext>
            </p:extLst>
          </p:nvPr>
        </p:nvGraphicFramePr>
        <p:xfrm>
          <a:off x="6096000" y="1657922"/>
          <a:ext cx="6629247" cy="354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 xmlns:a16="http://schemas.microsoft.com/office/drawing/2014/main" id="{1E8C5774-4800-0BB8-701E-00BC41C7BE7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15230996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 xmlns:a16="http://schemas.microsoft.com/office/drawing/2014/main" id="{758736BA-C334-9AE4-19BF-DBA944721303}"/>
              </a:ext>
            </a:extLst>
          </p:cNvPr>
          <p:cNvGraphicFramePr/>
          <p:nvPr>
            <p:extLst>
              <p:ext uri="{D42A27DB-BD31-4B8C-83A1-F6EECF244321}">
                <p14:modId xmlns:p14="http://schemas.microsoft.com/office/powerpoint/2010/main"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 xmlns:a16="http://schemas.microsoft.com/office/drawing/2014/main"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 xmlns:a16="http://schemas.microsoft.com/office/drawing/2014/main" id="{E7FC67E1-C26F-B698-0A14-BEDA1B029E2B}"/>
              </a:ext>
            </a:extLst>
          </p:cNvPr>
          <p:cNvGraphicFramePr/>
          <p:nvPr>
            <p:extLst>
              <p:ext uri="{D42A27DB-BD31-4B8C-83A1-F6EECF244321}">
                <p14:modId xmlns:p14="http://schemas.microsoft.com/office/powerpoint/2010/main"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object 5">
            <a:extLst>
              <a:ext uri="{FF2B5EF4-FFF2-40B4-BE49-F238E27FC236}">
                <a16:creationId xmlns="" xmlns:a16="http://schemas.microsoft.com/office/drawing/2014/main" id="{8FD9CC1A-EB9B-39FC-FD9E-271182513747}"/>
              </a:ext>
            </a:extLst>
          </p:cNvPr>
          <p:cNvPicPr/>
          <p:nvPr/>
        </p:nvPicPr>
        <p:blipFill>
          <a:blip r:embed="rId12" cstate="print"/>
          <a:stretch>
            <a:fillRect/>
          </a:stretch>
        </p:blipFill>
        <p:spPr>
          <a:xfrm>
            <a:off x="7307414" y="3861538"/>
            <a:ext cx="3764279" cy="2173223"/>
          </a:xfrm>
          <a:prstGeom prst="rect">
            <a:avLst/>
          </a:prstGeom>
        </p:spPr>
      </p:pic>
    </p:spTree>
    <p:extLst>
      <p:ext uri="{BB962C8B-B14F-4D97-AF65-F5344CB8AC3E}">
        <p14:creationId xmlns:p14="http://schemas.microsoft.com/office/powerpoint/2010/main" val="376214249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 xmlns:a16="http://schemas.microsoft.com/office/drawing/2014/main"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grpSp>
      <p:sp>
        <p:nvSpPr>
          <p:cNvPr id="73" name="object 2">
            <a:extLst>
              <a:ext uri="{FF2B5EF4-FFF2-40B4-BE49-F238E27FC236}">
                <a16:creationId xmlns="" xmlns:a16="http://schemas.microsoft.com/office/drawing/2014/main"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248912820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 xmlns:a16="http://schemas.microsoft.com/office/drawing/2014/main"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smtClean="0">
                <a:solidFill>
                  <a:srgbClr val="C00000"/>
                </a:solidFill>
                <a:latin typeface="Cambria"/>
                <a:cs typeface="Cambria"/>
              </a:rPr>
              <a:t>Eğitim</a:t>
            </a:r>
            <a:r>
              <a:rPr lang="tr-TR" sz="2800" b="1" spc="-85" dirty="0" smtClean="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178900020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 xmlns:a16="http://schemas.microsoft.com/office/drawing/2014/main"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 xmlns:a16="http://schemas.microsoft.com/office/drawing/2014/main"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a:t>
            </a:r>
            <a:r>
              <a:rPr lang="tr-TR" sz="2000" dirty="0" smtClean="0">
                <a:latin typeface="Cambria"/>
                <a:cs typeface="Cambria"/>
              </a:rPr>
              <a:t>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p14="http://schemas.microsoft.com/office/powerpoint/2010/main" val="40808917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 xmlns:a16="http://schemas.microsoft.com/office/drawing/2014/main"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p14="http://schemas.microsoft.com/office/powerpoint/2010/main" val="144494906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 xmlns:a16="http://schemas.microsoft.com/office/drawing/2014/main"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 xmlns:a16="http://schemas.microsoft.com/office/drawing/2014/main"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smtClean="0"/>
              <a:t>Mesleğim</a:t>
            </a:r>
            <a:r>
              <a:rPr lang="en-US" sz="2000" spc="-80" dirty="0" smtClean="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 xmlns:a16="http://schemas.microsoft.com/office/drawing/2014/main" id="{4598D92C-3FFF-F8FB-E0A3-B0C17C679103}"/>
              </a:ext>
            </a:extLst>
          </p:cNvPr>
          <p:cNvPicPr>
            <a:picLocks noChangeAspect="1"/>
          </p:cNvPicPr>
          <p:nvPr/>
        </p:nvPicPr>
        <p:blipFill rotWithShape="1">
          <a:blip r:embed="rId2"/>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 xmlns:a16="http://schemas.microsoft.com/office/drawing/2014/main"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17422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 xmlns:a16="http://schemas.microsoft.com/office/drawing/2014/main"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 xmlns:a16="http://schemas.microsoft.com/office/drawing/2014/main" id="{A0FAB95E-0E7B-38F5-595D-D58B66AF6A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 xmlns:a16="http://schemas.microsoft.com/office/drawing/2014/main" id="{6B3798F3-0169-734A-E6A3-BA469CA9B2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 xmlns:a16="http://schemas.microsoft.com/office/drawing/2014/main"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 xmlns:a16="http://schemas.microsoft.com/office/drawing/2014/main" id="{F855208E-01E8-EB95-F9CF-160C28519AB6}"/>
                </a:ext>
              </a:extLst>
            </p:cNvPr>
            <p:cNvPicPr/>
            <p:nvPr/>
          </p:nvPicPr>
          <p:blipFill>
            <a:blip r:embed="rId2" cstate="print">
              <a:extLst>
                <a:ext uri="{BEBA8EAE-BF5A-486C-A8C5-ECC9F3942E4B}">
                  <a14:imgProps xmlns:a14="http://schemas.microsoft.com/office/drawing/2010/main">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 xmlns:a16="http://schemas.microsoft.com/office/drawing/2014/main"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smtClean="0"/>
                <a:t>bilgi</a:t>
              </a:r>
              <a:r>
                <a:rPr lang="en-US" spc="-10" dirty="0" smtClean="0"/>
                <a:t>,</a:t>
              </a:r>
              <a:r>
                <a:rPr lang="tr-TR" dirty="0"/>
                <a:t> </a:t>
              </a:r>
              <a:r>
                <a:rPr lang="en-US" dirty="0" err="1" smtClean="0"/>
                <a:t>görgü</a:t>
              </a:r>
              <a:r>
                <a:rPr lang="en-US" spc="-40" dirty="0" smtClean="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p14="http://schemas.microsoft.com/office/powerpoint/2010/main" val="2104276429"/>
      </p:ext>
    </p:extLst>
  </p:cSld>
  <p:clrMapOvr>
    <a:masterClrMapping/>
  </p:clrMapOvr>
  <p:transition spd="med">
    <p:pull/>
  </p:transition>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8369</TotalTime>
  <Words>1250</Words>
  <Application>Microsoft Office PowerPoint</Application>
  <PresentationFormat>Geniş ekran</PresentationFormat>
  <Paragraphs>142</Paragraphs>
  <Slides>27</Slides>
  <Notes>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27</vt:i4>
      </vt:variant>
    </vt:vector>
  </HeadingPairs>
  <TitlesOfParts>
    <vt:vector size="37" baseType="lpstr">
      <vt:lpstr>Aptos</vt:lpstr>
      <vt:lpstr>Arial</vt:lpstr>
      <vt:lpstr>Arial MT</vt:lpstr>
      <vt:lpstr>Calibri</vt:lpstr>
      <vt:lpstr>Calibri Light</vt:lpstr>
      <vt:lpstr>Cambria</vt:lpstr>
      <vt:lpstr>Helvetica</vt:lpstr>
      <vt:lpstr>Myriad bold</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Walkin' Out!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pc</cp:lastModifiedBy>
  <cp:revision>330</cp:revision>
  <dcterms:created xsi:type="dcterms:W3CDTF">2018-08-21T13:08:41Z</dcterms:created>
  <dcterms:modified xsi:type="dcterms:W3CDTF">2024-03-19T11:22:30Z</dcterms:modified>
</cp:coreProperties>
</file>